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83FB833-171E-4B42-8D1B-44680162E138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FA59914-95E1-4134-BFC0-9F1FB8F3FE6A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Informatique et Science du Numérique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6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</a:p>
          <a:p>
            <a:r>
              <a:rPr lang="fr-FR" dirty="0" smtClean="0"/>
              <a:t>Organisation du travail en équipe</a:t>
            </a:r>
          </a:p>
          <a:p>
            <a:r>
              <a:rPr lang="fr-FR" dirty="0" smtClean="0"/>
              <a:t>Explication d’une partie du projet</a:t>
            </a:r>
          </a:p>
          <a:p>
            <a:r>
              <a:rPr lang="fr-FR" dirty="0" smtClean="0"/>
              <a:t>Utilisation responsable du numérique</a:t>
            </a:r>
          </a:p>
          <a:p>
            <a:r>
              <a:rPr lang="fr-FR" dirty="0" smtClean="0"/>
              <a:t>Difficulté rencontrée</a:t>
            </a:r>
            <a:endParaRPr lang="fr-FR" dirty="0" smtClean="0"/>
          </a:p>
          <a:p>
            <a:r>
              <a:rPr lang="fr-FR" dirty="0" smtClean="0"/>
              <a:t>Bilan personnel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6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ISN\Image Diapo\Papi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960440" cy="560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du projet</a:t>
            </a:r>
            <a:endParaRPr lang="fr-FR" dirty="0"/>
          </a:p>
        </p:txBody>
      </p:sp>
      <p:pic>
        <p:nvPicPr>
          <p:cNvPr id="4" name="Vidéo ISN wm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1425" y="1600200"/>
            <a:ext cx="4119563" cy="4708525"/>
          </a:xfrm>
        </p:spPr>
      </p:pic>
    </p:spTree>
    <p:extLst>
      <p:ext uri="{BB962C8B-B14F-4D97-AF65-F5344CB8AC3E}">
        <p14:creationId xmlns:p14="http://schemas.microsoft.com/office/powerpoint/2010/main" val="17899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Organisation du travail en équipe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F:\ISN\Repartition des ta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0514"/>
            <a:ext cx="8670305" cy="21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Système du meilleur score</a:t>
            </a:r>
            <a:endParaRPr lang="fr-FR" dirty="0"/>
          </a:p>
        </p:txBody>
      </p:sp>
      <p:pic>
        <p:nvPicPr>
          <p:cNvPr id="1026" name="Picture 2" descr="F:\ISN\Image Diapo\saveSc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512445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SN\Image Diapo\loadSc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29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ISN\Image Diapo\verifSiPseudoConn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6264696" cy="13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ISN\Image Diapo\loadSc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1540"/>
            <a:ext cx="6407575" cy="300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ISN\Image Diapo\saveSc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1511"/>
            <a:ext cx="5472608" cy="401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ISN\Image Diapo\fichierJs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29" y="1916832"/>
            <a:ext cx="28695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Utilisation responsable du numérique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F:\ISN\Image Diapo\licenceB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70" y="2636913"/>
            <a:ext cx="7148806" cy="25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SN\Image Diapo\licenceBY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45" y="2619334"/>
            <a:ext cx="7144455" cy="25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Difficulté rencontrée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15715"/>
            <a:ext cx="1944216" cy="47957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4040588" cy="47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Bilan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F:\ISN\Image Diapo\bi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53136"/>
            <a:ext cx="3960440" cy="356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6" name="Picture 4" descr="F:\ISN\Image Diapo\Bi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2592288" cy="35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50</Words>
  <Application>Microsoft Office PowerPoint</Application>
  <PresentationFormat>Affichage à l'écran (4:3)</PresentationFormat>
  <Paragraphs>15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Apex</vt:lpstr>
      <vt:lpstr>Informatique et Science du Numérique</vt:lpstr>
      <vt:lpstr>Sommaire</vt:lpstr>
      <vt:lpstr>Présentation du projet</vt:lpstr>
      <vt:lpstr>Organisation du travail en équipe</vt:lpstr>
      <vt:lpstr>Système du meilleur score</vt:lpstr>
      <vt:lpstr>Utilisation responsable du numérique</vt:lpstr>
      <vt:lpstr>Difficulté rencontrée</vt:lpstr>
      <vt:lpstr>Bilan</vt:lpstr>
      <vt:lpstr>Merci de votre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Informatique et Science du Numérique</dc:title>
  <dc:creator>Thomas</dc:creator>
  <cp:lastModifiedBy>Thomas</cp:lastModifiedBy>
  <cp:revision>37</cp:revision>
  <dcterms:created xsi:type="dcterms:W3CDTF">2019-05-27T08:22:38Z</dcterms:created>
  <dcterms:modified xsi:type="dcterms:W3CDTF">2019-06-12T08:44:06Z</dcterms:modified>
</cp:coreProperties>
</file>