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5"/>
  </p:notesMasterIdLst>
  <p:sldIdLst>
    <p:sldId id="293" r:id="rId2"/>
    <p:sldId id="257" r:id="rId3"/>
    <p:sldId id="258" r:id="rId4"/>
    <p:sldId id="261" r:id="rId5"/>
    <p:sldId id="303" r:id="rId6"/>
    <p:sldId id="268" r:id="rId7"/>
    <p:sldId id="279" r:id="rId8"/>
    <p:sldId id="318" r:id="rId9"/>
    <p:sldId id="305" r:id="rId10"/>
    <p:sldId id="271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269" r:id="rId20"/>
    <p:sldId id="294" r:id="rId21"/>
    <p:sldId id="327" r:id="rId22"/>
    <p:sldId id="321" r:id="rId23"/>
    <p:sldId id="320" r:id="rId24"/>
    <p:sldId id="315" r:id="rId25"/>
    <p:sldId id="316" r:id="rId26"/>
    <p:sldId id="326" r:id="rId27"/>
    <p:sldId id="324" r:id="rId28"/>
    <p:sldId id="280" r:id="rId29"/>
    <p:sldId id="322" r:id="rId30"/>
    <p:sldId id="323" r:id="rId31"/>
    <p:sldId id="325" r:id="rId32"/>
    <p:sldId id="328" r:id="rId33"/>
    <p:sldId id="329" r:id="rId34"/>
  </p:sldIdLst>
  <p:sldSz cx="12192000" cy="6858000"/>
  <p:notesSz cx="6858000" cy="9144000"/>
  <p:embeddedFontLst>
    <p:embeddedFont>
      <p:font typeface="Pokemon GB" pitchFamily="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fessor Oak" id="{0D215C97-F0BB-1041-A9EA-9B3368955D40}">
          <p14:sldIdLst>
            <p14:sldId id="293"/>
            <p14:sldId id="257"/>
            <p14:sldId id="258"/>
            <p14:sldId id="261"/>
            <p14:sldId id="303"/>
            <p14:sldId id="268"/>
            <p14:sldId id="279"/>
            <p14:sldId id="318"/>
            <p14:sldId id="305"/>
            <p14:sldId id="271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269"/>
            <p14:sldId id="294"/>
            <p14:sldId id="327"/>
            <p14:sldId id="321"/>
            <p14:sldId id="320"/>
            <p14:sldId id="315"/>
            <p14:sldId id="316"/>
            <p14:sldId id="326"/>
            <p14:sldId id="324"/>
            <p14:sldId id="280"/>
            <p14:sldId id="322"/>
            <p14:sldId id="323"/>
            <p14:sldId id="325"/>
            <p14:sldId id="328"/>
            <p14:sldId id="329"/>
          </p14:sldIdLst>
        </p14:section>
        <p14:section name="Map" id="{74F0FEAB-D6DF-3F46-AFAD-4613D8F32981}">
          <p14:sldIdLst/>
        </p14:section>
        <p14:section name="Natural Environments" id="{11BA0ADC-113D-5049-8729-2D1E80C346CB}">
          <p14:sldIdLst/>
        </p14:section>
        <p14:section name="Cities" id="{1A5B66C6-2CD4-614F-AAC8-022FF3A62FCD}">
          <p14:sldIdLst/>
        </p14:section>
        <p14:section name="Battle" id="{C2D8254C-8F97-F149-A041-40F7BD86480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orient="horz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E0F860"/>
    <a:srgbClr val="7F7F7F"/>
    <a:srgbClr val="2CBEA8"/>
    <a:srgbClr val="1038E0"/>
    <a:srgbClr val="70C8F8"/>
    <a:srgbClr val="4F4F57"/>
    <a:srgbClr val="888048"/>
    <a:srgbClr val="04D377"/>
    <a:srgbClr val="00F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89" y="-2424"/>
      </p:cViewPr>
      <p:guideLst>
        <p:guide orient="horz" pos="4320"/>
        <p:guide orient="horz"/>
        <p:guide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63146-DAA9-FC44-A2A1-B92EE1CB6D03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EAEB4-BD28-E94B-B1B8-7EA0C07CDB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68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kémon Fire Red - Title Screen">
            <a:hlinkClick r:id="" action="ppaction://media"/>
            <a:extLst>
              <a:ext uri="{FF2B5EF4-FFF2-40B4-BE49-F238E27FC236}">
                <a16:creationId xmlns:a16="http://schemas.microsoft.com/office/drawing/2014/main" id="{6048B25D-3192-BEC2-598F-9D97F647C1D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17" r="7825"/>
          <a:stretch>
            <a:fillRect/>
          </a:stretch>
        </p:blipFill>
        <p:spPr>
          <a:xfrm>
            <a:off x="940904" y="0"/>
            <a:ext cx="10296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essor O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0CF30-C35E-7338-9B8C-F4ECE21E2F1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197864" y="4915435"/>
            <a:ext cx="9820656" cy="1536191"/>
          </a:xfrm>
          <a:effectLst/>
        </p:spPr>
        <p:txBody>
          <a:bodyPr anchor="t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60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HK">
                <a:effectLst/>
              </a:rPr>
              <a:t>Hello, there!</a:t>
            </a:r>
          </a:p>
          <a:p>
            <a:pPr lvl="0"/>
            <a:r>
              <a:rPr lang="en-HK">
                <a:effectLst/>
              </a:rPr>
              <a:t>Glad to meet you!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94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5A63AD0-B10E-9BCA-04A4-62FF6F55669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9245730" y="5964084"/>
            <a:ext cx="1451472" cy="634020"/>
          </a:xfrm>
        </p:spPr>
        <p:txBody>
          <a:bodyPr wrap="square" anchor="ctr">
            <a:spAutoFit/>
          </a:bodyPr>
          <a:lstStyle>
            <a:lvl1pPr marL="0" indent="0">
              <a:buNone/>
              <a:defRPr lang="en-GB" sz="4400" b="1" kern="1200" dirty="0">
                <a:solidFill>
                  <a:schemeClr val="bg1"/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/>
              <a:t>NEXT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EE2D668-1D14-2A39-E8B4-816E8B733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6978" y="5872423"/>
            <a:ext cx="5771921" cy="757130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GB" sz="5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Presenters</a:t>
            </a:r>
          </a:p>
        </p:txBody>
      </p:sp>
    </p:spTree>
    <p:extLst>
      <p:ext uri="{BB962C8B-B14F-4D97-AF65-F5344CB8AC3E}">
        <p14:creationId xmlns:p14="http://schemas.microsoft.com/office/powerpoint/2010/main" val="355517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CC185-BB4A-97F7-2561-BDA96DBA7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178808" cy="88677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lIns="468000" bIns="72000" anchor="b"/>
          <a:lstStyle>
            <a:lvl1pPr algn="l">
              <a:defRPr lang="en-GB" sz="6000" b="1" kern="1200" dirty="0">
                <a:solidFill>
                  <a:schemeClr val="bg1"/>
                </a:solidFill>
                <a:effectLst>
                  <a:outerShdw dist="63500" dir="2700000" algn="tl" rotWithShape="0">
                    <a:prstClr val="black">
                      <a:alpha val="35110"/>
                    </a:prstClr>
                  </a:outerShdw>
                </a:effectLst>
                <a:latin typeface="Pokemon Fire Red" pitchFamily="2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/>
              <a:t>BIOME MAP</a:t>
            </a:r>
          </a:p>
        </p:txBody>
      </p:sp>
      <p:pic>
        <p:nvPicPr>
          <p:cNvPr id="12" name="Picture 11" descr="A rectangular frame with a white background&#10;&#10;Description automatically generated">
            <a:extLst>
              <a:ext uri="{FF2B5EF4-FFF2-40B4-BE49-F238E27FC236}">
                <a16:creationId xmlns:a16="http://schemas.microsoft.com/office/drawing/2014/main" id="{A1BD2B39-13DD-16D3-4153-06798764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30" y="2322577"/>
            <a:ext cx="4885018" cy="1044958"/>
          </a:xfrm>
          <a:prstGeom prst="rect">
            <a:avLst/>
          </a:prstGeom>
        </p:spPr>
      </p:pic>
      <p:pic>
        <p:nvPicPr>
          <p:cNvPr id="13" name="Picture 12" descr="A white rectangular frame with purple border&#10;&#10;Description automatically generated">
            <a:extLst>
              <a:ext uri="{FF2B5EF4-FFF2-40B4-BE49-F238E27FC236}">
                <a16:creationId xmlns:a16="http://schemas.microsoft.com/office/drawing/2014/main" id="{9B3D2378-F15E-4721-7A2E-7443B82D0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330" y="3356041"/>
            <a:ext cx="4885018" cy="3205392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B1CD3AB-C4C3-5E4F-3053-0E135824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1001" y="3559147"/>
            <a:ext cx="4462462" cy="2794028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D58A46E-3A9D-584D-F390-94DEF64AC7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60526" y="2322578"/>
            <a:ext cx="4452937" cy="891238"/>
          </a:xfr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 lang="en-GB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GB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59371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video game screen with grass and a blue sky&#10;&#10;Description automatically generated">
            <a:extLst>
              <a:ext uri="{FF2B5EF4-FFF2-40B4-BE49-F238E27FC236}">
                <a16:creationId xmlns:a16="http://schemas.microsoft.com/office/drawing/2014/main" id="{8385CF88-0EE8-684B-1764-A1F1126D8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806949"/>
          </a:xfrm>
          <a:prstGeom prst="rect">
            <a:avLst/>
          </a:prstGeom>
        </p:spPr>
      </p:pic>
      <p:pic>
        <p:nvPicPr>
          <p:cNvPr id="17" name="Picture 16" descr="A blue and yellow rectangle&#10;&#10;Description automatically generated">
            <a:extLst>
              <a:ext uri="{FF2B5EF4-FFF2-40B4-BE49-F238E27FC236}">
                <a16:creationId xmlns:a16="http://schemas.microsoft.com/office/drawing/2014/main" id="{24B7F048-7088-DAB0-F183-8E16E307EC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06949"/>
            <a:ext cx="10248914" cy="20510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A rectangular frame with a white background&#10;&#10;Description automatically generated">
            <a:extLst>
              <a:ext uri="{FF2B5EF4-FFF2-40B4-BE49-F238E27FC236}">
                <a16:creationId xmlns:a16="http://schemas.microsoft.com/office/drawing/2014/main" id="{995EB36F-4957-6B6F-84E3-77FD56999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46693" y="4806949"/>
            <a:ext cx="6845308" cy="2051051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F6BE35C-F135-4DE6-1119-4B760B70741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35295" y="5025814"/>
            <a:ext cx="3030014" cy="823912"/>
          </a:xfr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GB" sz="5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GB"/>
              <a:t>Marine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D420CF1-C101-A543-7F35-8C02AFA8C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940" y="5186945"/>
            <a:ext cx="48218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Quiz question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9509FA4-503F-C69B-3283-EE714D3A55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5295" y="5707301"/>
            <a:ext cx="3030014" cy="823912"/>
          </a:xfr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GB" sz="5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GB"/>
              <a:t>Bag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B6F074C-BD3F-1DA9-7B11-B7C7D0632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03285" y="5025814"/>
            <a:ext cx="3030014" cy="823912"/>
          </a:xfr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GB" sz="5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GB"/>
              <a:t>Fight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AAF04D2-8A99-5224-BCC6-736C031A8F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3285" y="5707301"/>
            <a:ext cx="3030014" cy="823912"/>
          </a:xfr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GB" sz="5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GB"/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3006770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9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6BE3-1BB8-CCD4-17DD-F05B6DACA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AEDEC-BD89-CB42-882F-AC41F7EFB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Pokemon Fire Red" pitchFamily="2" charset="0"/>
              </a:defRPr>
            </a:lvl1pPr>
          </a:lstStyle>
          <a:p>
            <a:fld id="{6D8E76B9-783B-2A41-B142-919FFAD3412F}" type="datetimeFigureOut">
              <a:rPr lang="en-GB" smtClean="0"/>
              <a:pPr/>
              <a:t>26/03/2025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A9ECF-584A-F41A-D93E-C79608466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Pokemon Fire Red" pitchFamily="2" charset="0"/>
              </a:defRPr>
            </a:lvl1pPr>
          </a:lstStyle>
          <a:p>
            <a:fld id="{10F9E4D7-D03F-FF44-AEB2-DA24FB95BF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69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4" r:id="rId3"/>
    <p:sldLayoutId id="2147483651" r:id="rId4"/>
    <p:sldLayoutId id="2147483655" r:id="rId5"/>
    <p:sldLayoutId id="214748364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Pokemon Fire Re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Pokemon Fire Re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Pokemon Fire R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Pokemon Fire R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okemon Fire R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okemon Fire R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3.png"/><Relationship Id="rId3" Type="http://schemas.openxmlformats.org/officeDocument/2006/relationships/image" Target="../media/image54.gif"/><Relationship Id="rId7" Type="http://schemas.openxmlformats.org/officeDocument/2006/relationships/image" Target="../media/image58.gif"/><Relationship Id="rId12" Type="http://schemas.openxmlformats.org/officeDocument/2006/relationships/image" Target="../media/image26.png"/><Relationship Id="rId17" Type="http://schemas.openxmlformats.org/officeDocument/2006/relationships/image" Target="../media/image11.png"/><Relationship Id="rId2" Type="http://schemas.openxmlformats.org/officeDocument/2006/relationships/image" Target="../media/image53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gif"/><Relationship Id="rId11" Type="http://schemas.openxmlformats.org/officeDocument/2006/relationships/image" Target="../media/image62.gif"/><Relationship Id="rId5" Type="http://schemas.openxmlformats.org/officeDocument/2006/relationships/image" Target="../media/image56.gif"/><Relationship Id="rId15" Type="http://schemas.openxmlformats.org/officeDocument/2006/relationships/image" Target="../media/image65.png"/><Relationship Id="rId10" Type="http://schemas.openxmlformats.org/officeDocument/2006/relationships/image" Target="../media/image61.gif"/><Relationship Id="rId4" Type="http://schemas.openxmlformats.org/officeDocument/2006/relationships/image" Target="../media/image55.gif"/><Relationship Id="rId9" Type="http://schemas.openxmlformats.org/officeDocument/2006/relationships/image" Target="../media/image60.gif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7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72.gif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76.png"/><Relationship Id="rId10" Type="http://schemas.openxmlformats.org/officeDocument/2006/relationships/image" Target="../media/image11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11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99.png"/><Relationship Id="rId10" Type="http://schemas.openxmlformats.org/officeDocument/2006/relationships/image" Target="../media/image11.png"/><Relationship Id="rId4" Type="http://schemas.openxmlformats.org/officeDocument/2006/relationships/image" Target="../media/image86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83.png"/><Relationship Id="rId10" Type="http://schemas.openxmlformats.org/officeDocument/2006/relationships/image" Target="../media/image11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11.png"/><Relationship Id="rId5" Type="http://schemas.openxmlformats.org/officeDocument/2006/relationships/image" Target="../media/image99.png"/><Relationship Id="rId10" Type="http://schemas.openxmlformats.org/officeDocument/2006/relationships/image" Target="../media/image111.png"/><Relationship Id="rId4" Type="http://schemas.openxmlformats.org/officeDocument/2006/relationships/image" Target="../media/image86.png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gif"/><Relationship Id="rId5" Type="http://schemas.openxmlformats.org/officeDocument/2006/relationships/image" Target="../media/image120.gif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12" Type="http://schemas.openxmlformats.org/officeDocument/2006/relationships/image" Target="../media/image39.gif"/><Relationship Id="rId17" Type="http://schemas.openxmlformats.org/officeDocument/2006/relationships/image" Target="../media/image11.png"/><Relationship Id="rId2" Type="http://schemas.openxmlformats.org/officeDocument/2006/relationships/image" Target="../media/image29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37.gif"/><Relationship Id="rId4" Type="http://schemas.openxmlformats.org/officeDocument/2006/relationships/image" Target="../media/image31.gif"/><Relationship Id="rId9" Type="http://schemas.openxmlformats.org/officeDocument/2006/relationships/image" Target="../media/image36.gif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26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0E8C0886-763F-2AE0-009E-BA9E42B759CD}"/>
              </a:ext>
            </a:extLst>
          </p:cNvPr>
          <p:cNvSpPr/>
          <p:nvPr/>
        </p:nvSpPr>
        <p:spPr>
          <a:xfrm>
            <a:off x="3150086" y="2406316"/>
            <a:ext cx="3080084" cy="1680046"/>
          </a:xfrm>
          <a:custGeom>
            <a:avLst/>
            <a:gdLst>
              <a:gd name="connsiteX0" fmla="*/ 354385 w 3080084"/>
              <a:gd name="connsiteY0" fmla="*/ 113753 h 1645045"/>
              <a:gd name="connsiteX1" fmla="*/ 157504 w 3080084"/>
              <a:gd name="connsiteY1" fmla="*/ 144379 h 1645045"/>
              <a:gd name="connsiteX2" fmla="*/ 13125 w 3080084"/>
              <a:gd name="connsiteY2" fmla="*/ 231881 h 1645045"/>
              <a:gd name="connsiteX3" fmla="*/ 0 w 3080084"/>
              <a:gd name="connsiteY3" fmla="*/ 459387 h 1645045"/>
              <a:gd name="connsiteX4" fmla="*/ 214381 w 3080084"/>
              <a:gd name="connsiteY4" fmla="*/ 1050028 h 1645045"/>
              <a:gd name="connsiteX5" fmla="*/ 297508 w 3080084"/>
              <a:gd name="connsiteY5" fmla="*/ 1098155 h 1645045"/>
              <a:gd name="connsiteX6" fmla="*/ 363135 w 3080084"/>
              <a:gd name="connsiteY6" fmla="*/ 1207533 h 1645045"/>
              <a:gd name="connsiteX7" fmla="*/ 595016 w 3080084"/>
              <a:gd name="connsiteY7" fmla="*/ 1618794 h 1645045"/>
              <a:gd name="connsiteX8" fmla="*/ 1312536 w 3080084"/>
              <a:gd name="connsiteY8" fmla="*/ 1535667 h 1645045"/>
              <a:gd name="connsiteX9" fmla="*/ 1636295 w 3080084"/>
              <a:gd name="connsiteY9" fmla="*/ 1513791 h 1645045"/>
              <a:gd name="connsiteX10" fmla="*/ 2012555 w 3080084"/>
              <a:gd name="connsiteY10" fmla="*/ 1535667 h 1645045"/>
              <a:gd name="connsiteX11" fmla="*/ 2043181 w 3080084"/>
              <a:gd name="connsiteY11" fmla="*/ 1583793 h 1645045"/>
              <a:gd name="connsiteX12" fmla="*/ 2314438 w 3080084"/>
              <a:gd name="connsiteY12" fmla="*/ 1566293 h 1645045"/>
              <a:gd name="connsiteX13" fmla="*/ 2314438 w 3080084"/>
              <a:gd name="connsiteY13" fmla="*/ 1566293 h 1645045"/>
              <a:gd name="connsiteX14" fmla="*/ 2463192 w 3080084"/>
              <a:gd name="connsiteY14" fmla="*/ 1645045 h 1645045"/>
              <a:gd name="connsiteX15" fmla="*/ 2646947 w 3080084"/>
              <a:gd name="connsiteY15" fmla="*/ 1640670 h 1645045"/>
              <a:gd name="connsiteX16" fmla="*/ 2760701 w 3080084"/>
              <a:gd name="connsiteY16" fmla="*/ 1089405 h 1645045"/>
              <a:gd name="connsiteX17" fmla="*/ 2913830 w 3080084"/>
              <a:gd name="connsiteY17" fmla="*/ 1023778 h 1645045"/>
              <a:gd name="connsiteX18" fmla="*/ 3005707 w 3080084"/>
              <a:gd name="connsiteY18" fmla="*/ 896899 h 1645045"/>
              <a:gd name="connsiteX19" fmla="*/ 3080084 w 3080084"/>
              <a:gd name="connsiteY19" fmla="*/ 638767 h 1645045"/>
              <a:gd name="connsiteX20" fmla="*/ 3080084 w 3080084"/>
              <a:gd name="connsiteY20" fmla="*/ 380635 h 1645045"/>
              <a:gd name="connsiteX21" fmla="*/ 2900704 w 3080084"/>
              <a:gd name="connsiteY21" fmla="*/ 253757 h 1645045"/>
              <a:gd name="connsiteX22" fmla="*/ 2380065 w 3080084"/>
              <a:gd name="connsiteY22" fmla="*/ 126878 h 1645045"/>
              <a:gd name="connsiteX23" fmla="*/ 1946928 w 3080084"/>
              <a:gd name="connsiteY23" fmla="*/ 4375 h 1645045"/>
              <a:gd name="connsiteX24" fmla="*/ 1653795 w 3080084"/>
              <a:gd name="connsiteY24" fmla="*/ 0 h 1645045"/>
              <a:gd name="connsiteX25" fmla="*/ 1260035 w 3080084"/>
              <a:gd name="connsiteY25" fmla="*/ 87502 h 1645045"/>
              <a:gd name="connsiteX26" fmla="*/ 748146 w 3080084"/>
              <a:gd name="connsiteY26" fmla="*/ 131253 h 1645045"/>
              <a:gd name="connsiteX27" fmla="*/ 354385 w 3080084"/>
              <a:gd name="connsiteY27" fmla="*/ 113753 h 1645045"/>
              <a:gd name="connsiteX0" fmla="*/ 354385 w 3080084"/>
              <a:gd name="connsiteY0" fmla="*/ 113753 h 1645045"/>
              <a:gd name="connsiteX1" fmla="*/ 157504 w 3080084"/>
              <a:gd name="connsiteY1" fmla="*/ 144379 h 1645045"/>
              <a:gd name="connsiteX2" fmla="*/ 13125 w 3080084"/>
              <a:gd name="connsiteY2" fmla="*/ 231881 h 1645045"/>
              <a:gd name="connsiteX3" fmla="*/ 0 w 3080084"/>
              <a:gd name="connsiteY3" fmla="*/ 459387 h 1645045"/>
              <a:gd name="connsiteX4" fmla="*/ 214381 w 3080084"/>
              <a:gd name="connsiteY4" fmla="*/ 1050028 h 1645045"/>
              <a:gd name="connsiteX5" fmla="*/ 297508 w 3080084"/>
              <a:gd name="connsiteY5" fmla="*/ 1098155 h 1645045"/>
              <a:gd name="connsiteX6" fmla="*/ 363135 w 3080084"/>
              <a:gd name="connsiteY6" fmla="*/ 1207533 h 1645045"/>
              <a:gd name="connsiteX7" fmla="*/ 568765 w 3080084"/>
              <a:gd name="connsiteY7" fmla="*/ 1601294 h 1645045"/>
              <a:gd name="connsiteX8" fmla="*/ 1312536 w 3080084"/>
              <a:gd name="connsiteY8" fmla="*/ 1535667 h 1645045"/>
              <a:gd name="connsiteX9" fmla="*/ 1636295 w 3080084"/>
              <a:gd name="connsiteY9" fmla="*/ 1513791 h 1645045"/>
              <a:gd name="connsiteX10" fmla="*/ 2012555 w 3080084"/>
              <a:gd name="connsiteY10" fmla="*/ 1535667 h 1645045"/>
              <a:gd name="connsiteX11" fmla="*/ 2043181 w 3080084"/>
              <a:gd name="connsiteY11" fmla="*/ 1583793 h 1645045"/>
              <a:gd name="connsiteX12" fmla="*/ 2314438 w 3080084"/>
              <a:gd name="connsiteY12" fmla="*/ 1566293 h 1645045"/>
              <a:gd name="connsiteX13" fmla="*/ 2314438 w 3080084"/>
              <a:gd name="connsiteY13" fmla="*/ 1566293 h 1645045"/>
              <a:gd name="connsiteX14" fmla="*/ 2463192 w 3080084"/>
              <a:gd name="connsiteY14" fmla="*/ 1645045 h 1645045"/>
              <a:gd name="connsiteX15" fmla="*/ 2646947 w 3080084"/>
              <a:gd name="connsiteY15" fmla="*/ 1640670 h 1645045"/>
              <a:gd name="connsiteX16" fmla="*/ 2760701 w 3080084"/>
              <a:gd name="connsiteY16" fmla="*/ 1089405 h 1645045"/>
              <a:gd name="connsiteX17" fmla="*/ 2913830 w 3080084"/>
              <a:gd name="connsiteY17" fmla="*/ 1023778 h 1645045"/>
              <a:gd name="connsiteX18" fmla="*/ 3005707 w 3080084"/>
              <a:gd name="connsiteY18" fmla="*/ 896899 h 1645045"/>
              <a:gd name="connsiteX19" fmla="*/ 3080084 w 3080084"/>
              <a:gd name="connsiteY19" fmla="*/ 638767 h 1645045"/>
              <a:gd name="connsiteX20" fmla="*/ 3080084 w 3080084"/>
              <a:gd name="connsiteY20" fmla="*/ 380635 h 1645045"/>
              <a:gd name="connsiteX21" fmla="*/ 2900704 w 3080084"/>
              <a:gd name="connsiteY21" fmla="*/ 253757 h 1645045"/>
              <a:gd name="connsiteX22" fmla="*/ 2380065 w 3080084"/>
              <a:gd name="connsiteY22" fmla="*/ 126878 h 1645045"/>
              <a:gd name="connsiteX23" fmla="*/ 1946928 w 3080084"/>
              <a:gd name="connsiteY23" fmla="*/ 4375 h 1645045"/>
              <a:gd name="connsiteX24" fmla="*/ 1653795 w 3080084"/>
              <a:gd name="connsiteY24" fmla="*/ 0 h 1645045"/>
              <a:gd name="connsiteX25" fmla="*/ 1260035 w 3080084"/>
              <a:gd name="connsiteY25" fmla="*/ 87502 h 1645045"/>
              <a:gd name="connsiteX26" fmla="*/ 748146 w 3080084"/>
              <a:gd name="connsiteY26" fmla="*/ 131253 h 1645045"/>
              <a:gd name="connsiteX27" fmla="*/ 354385 w 3080084"/>
              <a:gd name="connsiteY27" fmla="*/ 113753 h 1645045"/>
              <a:gd name="connsiteX0" fmla="*/ 354385 w 3080084"/>
              <a:gd name="connsiteY0" fmla="*/ 113753 h 1645045"/>
              <a:gd name="connsiteX1" fmla="*/ 157504 w 3080084"/>
              <a:gd name="connsiteY1" fmla="*/ 144379 h 1645045"/>
              <a:gd name="connsiteX2" fmla="*/ 13125 w 3080084"/>
              <a:gd name="connsiteY2" fmla="*/ 231881 h 1645045"/>
              <a:gd name="connsiteX3" fmla="*/ 0 w 3080084"/>
              <a:gd name="connsiteY3" fmla="*/ 459387 h 1645045"/>
              <a:gd name="connsiteX4" fmla="*/ 214381 w 3080084"/>
              <a:gd name="connsiteY4" fmla="*/ 1050028 h 1645045"/>
              <a:gd name="connsiteX5" fmla="*/ 297508 w 3080084"/>
              <a:gd name="connsiteY5" fmla="*/ 1098155 h 1645045"/>
              <a:gd name="connsiteX6" fmla="*/ 363135 w 3080084"/>
              <a:gd name="connsiteY6" fmla="*/ 1207533 h 1645045"/>
              <a:gd name="connsiteX7" fmla="*/ 560014 w 3080084"/>
              <a:gd name="connsiteY7" fmla="*/ 1627545 h 1645045"/>
              <a:gd name="connsiteX8" fmla="*/ 1312536 w 3080084"/>
              <a:gd name="connsiteY8" fmla="*/ 1535667 h 1645045"/>
              <a:gd name="connsiteX9" fmla="*/ 1636295 w 3080084"/>
              <a:gd name="connsiteY9" fmla="*/ 1513791 h 1645045"/>
              <a:gd name="connsiteX10" fmla="*/ 2012555 w 3080084"/>
              <a:gd name="connsiteY10" fmla="*/ 1535667 h 1645045"/>
              <a:gd name="connsiteX11" fmla="*/ 2043181 w 3080084"/>
              <a:gd name="connsiteY11" fmla="*/ 1583793 h 1645045"/>
              <a:gd name="connsiteX12" fmla="*/ 2314438 w 3080084"/>
              <a:gd name="connsiteY12" fmla="*/ 1566293 h 1645045"/>
              <a:gd name="connsiteX13" fmla="*/ 2314438 w 3080084"/>
              <a:gd name="connsiteY13" fmla="*/ 1566293 h 1645045"/>
              <a:gd name="connsiteX14" fmla="*/ 2463192 w 3080084"/>
              <a:gd name="connsiteY14" fmla="*/ 1645045 h 1645045"/>
              <a:gd name="connsiteX15" fmla="*/ 2646947 w 3080084"/>
              <a:gd name="connsiteY15" fmla="*/ 1640670 h 1645045"/>
              <a:gd name="connsiteX16" fmla="*/ 2760701 w 3080084"/>
              <a:gd name="connsiteY16" fmla="*/ 1089405 h 1645045"/>
              <a:gd name="connsiteX17" fmla="*/ 2913830 w 3080084"/>
              <a:gd name="connsiteY17" fmla="*/ 1023778 h 1645045"/>
              <a:gd name="connsiteX18" fmla="*/ 3005707 w 3080084"/>
              <a:gd name="connsiteY18" fmla="*/ 896899 h 1645045"/>
              <a:gd name="connsiteX19" fmla="*/ 3080084 w 3080084"/>
              <a:gd name="connsiteY19" fmla="*/ 638767 h 1645045"/>
              <a:gd name="connsiteX20" fmla="*/ 3080084 w 3080084"/>
              <a:gd name="connsiteY20" fmla="*/ 380635 h 1645045"/>
              <a:gd name="connsiteX21" fmla="*/ 2900704 w 3080084"/>
              <a:gd name="connsiteY21" fmla="*/ 253757 h 1645045"/>
              <a:gd name="connsiteX22" fmla="*/ 2380065 w 3080084"/>
              <a:gd name="connsiteY22" fmla="*/ 126878 h 1645045"/>
              <a:gd name="connsiteX23" fmla="*/ 1946928 w 3080084"/>
              <a:gd name="connsiteY23" fmla="*/ 4375 h 1645045"/>
              <a:gd name="connsiteX24" fmla="*/ 1653795 w 3080084"/>
              <a:gd name="connsiteY24" fmla="*/ 0 h 1645045"/>
              <a:gd name="connsiteX25" fmla="*/ 1260035 w 3080084"/>
              <a:gd name="connsiteY25" fmla="*/ 87502 h 1645045"/>
              <a:gd name="connsiteX26" fmla="*/ 748146 w 3080084"/>
              <a:gd name="connsiteY26" fmla="*/ 131253 h 1645045"/>
              <a:gd name="connsiteX27" fmla="*/ 354385 w 3080084"/>
              <a:gd name="connsiteY27" fmla="*/ 113753 h 1645045"/>
              <a:gd name="connsiteX0" fmla="*/ 354385 w 3080084"/>
              <a:gd name="connsiteY0" fmla="*/ 113753 h 1645045"/>
              <a:gd name="connsiteX1" fmla="*/ 157504 w 3080084"/>
              <a:gd name="connsiteY1" fmla="*/ 144379 h 1645045"/>
              <a:gd name="connsiteX2" fmla="*/ 13125 w 3080084"/>
              <a:gd name="connsiteY2" fmla="*/ 231881 h 1645045"/>
              <a:gd name="connsiteX3" fmla="*/ 0 w 3080084"/>
              <a:gd name="connsiteY3" fmla="*/ 459387 h 1645045"/>
              <a:gd name="connsiteX4" fmla="*/ 214381 w 3080084"/>
              <a:gd name="connsiteY4" fmla="*/ 1050028 h 1645045"/>
              <a:gd name="connsiteX5" fmla="*/ 297508 w 3080084"/>
              <a:gd name="connsiteY5" fmla="*/ 1098155 h 1645045"/>
              <a:gd name="connsiteX6" fmla="*/ 363135 w 3080084"/>
              <a:gd name="connsiteY6" fmla="*/ 1207533 h 1645045"/>
              <a:gd name="connsiteX7" fmla="*/ 560014 w 3080084"/>
              <a:gd name="connsiteY7" fmla="*/ 1627545 h 1645045"/>
              <a:gd name="connsiteX8" fmla="*/ 1312536 w 3080084"/>
              <a:gd name="connsiteY8" fmla="*/ 1535667 h 1645045"/>
              <a:gd name="connsiteX9" fmla="*/ 1636295 w 3080084"/>
              <a:gd name="connsiteY9" fmla="*/ 1513791 h 1645045"/>
              <a:gd name="connsiteX10" fmla="*/ 2012555 w 3080084"/>
              <a:gd name="connsiteY10" fmla="*/ 1535667 h 1645045"/>
              <a:gd name="connsiteX11" fmla="*/ 2043181 w 3080084"/>
              <a:gd name="connsiteY11" fmla="*/ 1583793 h 1645045"/>
              <a:gd name="connsiteX12" fmla="*/ 2314438 w 3080084"/>
              <a:gd name="connsiteY12" fmla="*/ 1566293 h 1645045"/>
              <a:gd name="connsiteX13" fmla="*/ 2314438 w 3080084"/>
              <a:gd name="connsiteY13" fmla="*/ 1566293 h 1645045"/>
              <a:gd name="connsiteX14" fmla="*/ 2463192 w 3080084"/>
              <a:gd name="connsiteY14" fmla="*/ 1645045 h 1645045"/>
              <a:gd name="connsiteX15" fmla="*/ 2646947 w 3080084"/>
              <a:gd name="connsiteY15" fmla="*/ 1640670 h 1645045"/>
              <a:gd name="connsiteX16" fmla="*/ 2760701 w 3080084"/>
              <a:gd name="connsiteY16" fmla="*/ 1089405 h 1645045"/>
              <a:gd name="connsiteX17" fmla="*/ 2913830 w 3080084"/>
              <a:gd name="connsiteY17" fmla="*/ 1023778 h 1645045"/>
              <a:gd name="connsiteX18" fmla="*/ 3005707 w 3080084"/>
              <a:gd name="connsiteY18" fmla="*/ 896899 h 1645045"/>
              <a:gd name="connsiteX19" fmla="*/ 3080084 w 3080084"/>
              <a:gd name="connsiteY19" fmla="*/ 638767 h 1645045"/>
              <a:gd name="connsiteX20" fmla="*/ 3080084 w 3080084"/>
              <a:gd name="connsiteY20" fmla="*/ 380635 h 1645045"/>
              <a:gd name="connsiteX21" fmla="*/ 2922579 w 3080084"/>
              <a:gd name="connsiteY21" fmla="*/ 223131 h 1645045"/>
              <a:gd name="connsiteX22" fmla="*/ 2380065 w 3080084"/>
              <a:gd name="connsiteY22" fmla="*/ 126878 h 1645045"/>
              <a:gd name="connsiteX23" fmla="*/ 1946928 w 3080084"/>
              <a:gd name="connsiteY23" fmla="*/ 4375 h 1645045"/>
              <a:gd name="connsiteX24" fmla="*/ 1653795 w 3080084"/>
              <a:gd name="connsiteY24" fmla="*/ 0 h 1645045"/>
              <a:gd name="connsiteX25" fmla="*/ 1260035 w 3080084"/>
              <a:gd name="connsiteY25" fmla="*/ 87502 h 1645045"/>
              <a:gd name="connsiteX26" fmla="*/ 748146 w 3080084"/>
              <a:gd name="connsiteY26" fmla="*/ 131253 h 1645045"/>
              <a:gd name="connsiteX27" fmla="*/ 354385 w 3080084"/>
              <a:gd name="connsiteY27" fmla="*/ 113753 h 1645045"/>
              <a:gd name="connsiteX0" fmla="*/ 354385 w 3080084"/>
              <a:gd name="connsiteY0" fmla="*/ 135629 h 1666921"/>
              <a:gd name="connsiteX1" fmla="*/ 157504 w 3080084"/>
              <a:gd name="connsiteY1" fmla="*/ 166255 h 1666921"/>
              <a:gd name="connsiteX2" fmla="*/ 13125 w 3080084"/>
              <a:gd name="connsiteY2" fmla="*/ 253757 h 1666921"/>
              <a:gd name="connsiteX3" fmla="*/ 0 w 3080084"/>
              <a:gd name="connsiteY3" fmla="*/ 481263 h 1666921"/>
              <a:gd name="connsiteX4" fmla="*/ 214381 w 3080084"/>
              <a:gd name="connsiteY4" fmla="*/ 1071904 h 1666921"/>
              <a:gd name="connsiteX5" fmla="*/ 297508 w 3080084"/>
              <a:gd name="connsiteY5" fmla="*/ 1120031 h 1666921"/>
              <a:gd name="connsiteX6" fmla="*/ 363135 w 3080084"/>
              <a:gd name="connsiteY6" fmla="*/ 1229409 h 1666921"/>
              <a:gd name="connsiteX7" fmla="*/ 560014 w 3080084"/>
              <a:gd name="connsiteY7" fmla="*/ 1649421 h 1666921"/>
              <a:gd name="connsiteX8" fmla="*/ 1312536 w 3080084"/>
              <a:gd name="connsiteY8" fmla="*/ 1557543 h 1666921"/>
              <a:gd name="connsiteX9" fmla="*/ 1636295 w 3080084"/>
              <a:gd name="connsiteY9" fmla="*/ 1535667 h 1666921"/>
              <a:gd name="connsiteX10" fmla="*/ 2012555 w 3080084"/>
              <a:gd name="connsiteY10" fmla="*/ 1557543 h 1666921"/>
              <a:gd name="connsiteX11" fmla="*/ 2043181 w 3080084"/>
              <a:gd name="connsiteY11" fmla="*/ 1605669 h 1666921"/>
              <a:gd name="connsiteX12" fmla="*/ 2314438 w 3080084"/>
              <a:gd name="connsiteY12" fmla="*/ 1588169 h 1666921"/>
              <a:gd name="connsiteX13" fmla="*/ 2314438 w 3080084"/>
              <a:gd name="connsiteY13" fmla="*/ 1588169 h 1666921"/>
              <a:gd name="connsiteX14" fmla="*/ 2463192 w 3080084"/>
              <a:gd name="connsiteY14" fmla="*/ 1666921 h 1666921"/>
              <a:gd name="connsiteX15" fmla="*/ 2646947 w 3080084"/>
              <a:gd name="connsiteY15" fmla="*/ 1662546 h 1666921"/>
              <a:gd name="connsiteX16" fmla="*/ 2760701 w 3080084"/>
              <a:gd name="connsiteY16" fmla="*/ 1111281 h 1666921"/>
              <a:gd name="connsiteX17" fmla="*/ 2913830 w 3080084"/>
              <a:gd name="connsiteY17" fmla="*/ 1045654 h 1666921"/>
              <a:gd name="connsiteX18" fmla="*/ 3005707 w 3080084"/>
              <a:gd name="connsiteY18" fmla="*/ 918775 h 1666921"/>
              <a:gd name="connsiteX19" fmla="*/ 3080084 w 3080084"/>
              <a:gd name="connsiteY19" fmla="*/ 660643 h 1666921"/>
              <a:gd name="connsiteX20" fmla="*/ 3080084 w 3080084"/>
              <a:gd name="connsiteY20" fmla="*/ 402511 h 1666921"/>
              <a:gd name="connsiteX21" fmla="*/ 2922579 w 3080084"/>
              <a:gd name="connsiteY21" fmla="*/ 245007 h 1666921"/>
              <a:gd name="connsiteX22" fmla="*/ 2380065 w 3080084"/>
              <a:gd name="connsiteY22" fmla="*/ 148754 h 1666921"/>
              <a:gd name="connsiteX23" fmla="*/ 1946928 w 3080084"/>
              <a:gd name="connsiteY23" fmla="*/ 0 h 1666921"/>
              <a:gd name="connsiteX24" fmla="*/ 1653795 w 3080084"/>
              <a:gd name="connsiteY24" fmla="*/ 21876 h 1666921"/>
              <a:gd name="connsiteX25" fmla="*/ 1260035 w 3080084"/>
              <a:gd name="connsiteY25" fmla="*/ 109378 h 1666921"/>
              <a:gd name="connsiteX26" fmla="*/ 748146 w 3080084"/>
              <a:gd name="connsiteY26" fmla="*/ 153129 h 1666921"/>
              <a:gd name="connsiteX27" fmla="*/ 354385 w 3080084"/>
              <a:gd name="connsiteY27" fmla="*/ 135629 h 1666921"/>
              <a:gd name="connsiteX0" fmla="*/ 354385 w 3080084"/>
              <a:gd name="connsiteY0" fmla="*/ 148754 h 1680046"/>
              <a:gd name="connsiteX1" fmla="*/ 157504 w 3080084"/>
              <a:gd name="connsiteY1" fmla="*/ 179380 h 1680046"/>
              <a:gd name="connsiteX2" fmla="*/ 13125 w 3080084"/>
              <a:gd name="connsiteY2" fmla="*/ 266882 h 1680046"/>
              <a:gd name="connsiteX3" fmla="*/ 0 w 3080084"/>
              <a:gd name="connsiteY3" fmla="*/ 494388 h 1680046"/>
              <a:gd name="connsiteX4" fmla="*/ 214381 w 3080084"/>
              <a:gd name="connsiteY4" fmla="*/ 1085029 h 1680046"/>
              <a:gd name="connsiteX5" fmla="*/ 297508 w 3080084"/>
              <a:gd name="connsiteY5" fmla="*/ 1133156 h 1680046"/>
              <a:gd name="connsiteX6" fmla="*/ 363135 w 3080084"/>
              <a:gd name="connsiteY6" fmla="*/ 1242534 h 1680046"/>
              <a:gd name="connsiteX7" fmla="*/ 560014 w 3080084"/>
              <a:gd name="connsiteY7" fmla="*/ 1662546 h 1680046"/>
              <a:gd name="connsiteX8" fmla="*/ 1312536 w 3080084"/>
              <a:gd name="connsiteY8" fmla="*/ 1570668 h 1680046"/>
              <a:gd name="connsiteX9" fmla="*/ 1636295 w 3080084"/>
              <a:gd name="connsiteY9" fmla="*/ 1548792 h 1680046"/>
              <a:gd name="connsiteX10" fmla="*/ 2012555 w 3080084"/>
              <a:gd name="connsiteY10" fmla="*/ 1570668 h 1680046"/>
              <a:gd name="connsiteX11" fmla="*/ 2043181 w 3080084"/>
              <a:gd name="connsiteY11" fmla="*/ 1618794 h 1680046"/>
              <a:gd name="connsiteX12" fmla="*/ 2314438 w 3080084"/>
              <a:gd name="connsiteY12" fmla="*/ 1601294 h 1680046"/>
              <a:gd name="connsiteX13" fmla="*/ 2314438 w 3080084"/>
              <a:gd name="connsiteY13" fmla="*/ 1601294 h 1680046"/>
              <a:gd name="connsiteX14" fmla="*/ 2463192 w 3080084"/>
              <a:gd name="connsiteY14" fmla="*/ 1680046 h 1680046"/>
              <a:gd name="connsiteX15" fmla="*/ 2646947 w 3080084"/>
              <a:gd name="connsiteY15" fmla="*/ 1675671 h 1680046"/>
              <a:gd name="connsiteX16" fmla="*/ 2760701 w 3080084"/>
              <a:gd name="connsiteY16" fmla="*/ 1124406 h 1680046"/>
              <a:gd name="connsiteX17" fmla="*/ 2913830 w 3080084"/>
              <a:gd name="connsiteY17" fmla="*/ 1058779 h 1680046"/>
              <a:gd name="connsiteX18" fmla="*/ 3005707 w 3080084"/>
              <a:gd name="connsiteY18" fmla="*/ 931900 h 1680046"/>
              <a:gd name="connsiteX19" fmla="*/ 3080084 w 3080084"/>
              <a:gd name="connsiteY19" fmla="*/ 673768 h 1680046"/>
              <a:gd name="connsiteX20" fmla="*/ 3080084 w 3080084"/>
              <a:gd name="connsiteY20" fmla="*/ 415636 h 1680046"/>
              <a:gd name="connsiteX21" fmla="*/ 2922579 w 3080084"/>
              <a:gd name="connsiteY21" fmla="*/ 258132 h 1680046"/>
              <a:gd name="connsiteX22" fmla="*/ 2380065 w 3080084"/>
              <a:gd name="connsiteY22" fmla="*/ 161879 h 1680046"/>
              <a:gd name="connsiteX23" fmla="*/ 1946928 w 3080084"/>
              <a:gd name="connsiteY23" fmla="*/ 13125 h 1680046"/>
              <a:gd name="connsiteX24" fmla="*/ 1640670 w 3080084"/>
              <a:gd name="connsiteY24" fmla="*/ 0 h 1680046"/>
              <a:gd name="connsiteX25" fmla="*/ 1260035 w 3080084"/>
              <a:gd name="connsiteY25" fmla="*/ 122503 h 1680046"/>
              <a:gd name="connsiteX26" fmla="*/ 748146 w 3080084"/>
              <a:gd name="connsiteY26" fmla="*/ 166254 h 1680046"/>
              <a:gd name="connsiteX27" fmla="*/ 354385 w 3080084"/>
              <a:gd name="connsiteY27" fmla="*/ 148754 h 1680046"/>
              <a:gd name="connsiteX0" fmla="*/ 354385 w 3080084"/>
              <a:gd name="connsiteY0" fmla="*/ 148754 h 1680046"/>
              <a:gd name="connsiteX1" fmla="*/ 157504 w 3080084"/>
              <a:gd name="connsiteY1" fmla="*/ 179380 h 1680046"/>
              <a:gd name="connsiteX2" fmla="*/ 13125 w 3080084"/>
              <a:gd name="connsiteY2" fmla="*/ 266882 h 1680046"/>
              <a:gd name="connsiteX3" fmla="*/ 0 w 3080084"/>
              <a:gd name="connsiteY3" fmla="*/ 494388 h 1680046"/>
              <a:gd name="connsiteX4" fmla="*/ 214381 w 3080084"/>
              <a:gd name="connsiteY4" fmla="*/ 1085029 h 1680046"/>
              <a:gd name="connsiteX5" fmla="*/ 297508 w 3080084"/>
              <a:gd name="connsiteY5" fmla="*/ 1133156 h 1680046"/>
              <a:gd name="connsiteX6" fmla="*/ 363135 w 3080084"/>
              <a:gd name="connsiteY6" fmla="*/ 1242534 h 1680046"/>
              <a:gd name="connsiteX7" fmla="*/ 560014 w 3080084"/>
              <a:gd name="connsiteY7" fmla="*/ 1662546 h 1680046"/>
              <a:gd name="connsiteX8" fmla="*/ 1312536 w 3080084"/>
              <a:gd name="connsiteY8" fmla="*/ 1570668 h 1680046"/>
              <a:gd name="connsiteX9" fmla="*/ 1636295 w 3080084"/>
              <a:gd name="connsiteY9" fmla="*/ 1548792 h 1680046"/>
              <a:gd name="connsiteX10" fmla="*/ 2012555 w 3080084"/>
              <a:gd name="connsiteY10" fmla="*/ 1570668 h 1680046"/>
              <a:gd name="connsiteX11" fmla="*/ 2043181 w 3080084"/>
              <a:gd name="connsiteY11" fmla="*/ 1618794 h 1680046"/>
              <a:gd name="connsiteX12" fmla="*/ 2314438 w 3080084"/>
              <a:gd name="connsiteY12" fmla="*/ 1601294 h 1680046"/>
              <a:gd name="connsiteX13" fmla="*/ 2314438 w 3080084"/>
              <a:gd name="connsiteY13" fmla="*/ 1601294 h 1680046"/>
              <a:gd name="connsiteX14" fmla="*/ 2463192 w 3080084"/>
              <a:gd name="connsiteY14" fmla="*/ 1680046 h 1680046"/>
              <a:gd name="connsiteX15" fmla="*/ 2646947 w 3080084"/>
              <a:gd name="connsiteY15" fmla="*/ 1675671 h 1680046"/>
              <a:gd name="connsiteX16" fmla="*/ 2760701 w 3080084"/>
              <a:gd name="connsiteY16" fmla="*/ 1124406 h 1680046"/>
              <a:gd name="connsiteX17" fmla="*/ 2913830 w 3080084"/>
              <a:gd name="connsiteY17" fmla="*/ 1058779 h 1680046"/>
              <a:gd name="connsiteX18" fmla="*/ 3005707 w 3080084"/>
              <a:gd name="connsiteY18" fmla="*/ 931900 h 1680046"/>
              <a:gd name="connsiteX19" fmla="*/ 3080084 w 3080084"/>
              <a:gd name="connsiteY19" fmla="*/ 673768 h 1680046"/>
              <a:gd name="connsiteX20" fmla="*/ 3080084 w 3080084"/>
              <a:gd name="connsiteY20" fmla="*/ 415636 h 1680046"/>
              <a:gd name="connsiteX21" fmla="*/ 2922579 w 3080084"/>
              <a:gd name="connsiteY21" fmla="*/ 258132 h 1680046"/>
              <a:gd name="connsiteX22" fmla="*/ 2380065 w 3080084"/>
              <a:gd name="connsiteY22" fmla="*/ 161879 h 1680046"/>
              <a:gd name="connsiteX23" fmla="*/ 1946928 w 3080084"/>
              <a:gd name="connsiteY23" fmla="*/ 13125 h 1680046"/>
              <a:gd name="connsiteX24" fmla="*/ 1640670 w 3080084"/>
              <a:gd name="connsiteY24" fmla="*/ 0 h 1680046"/>
              <a:gd name="connsiteX25" fmla="*/ 1251285 w 3080084"/>
              <a:gd name="connsiteY25" fmla="*/ 78752 h 1680046"/>
              <a:gd name="connsiteX26" fmla="*/ 748146 w 3080084"/>
              <a:gd name="connsiteY26" fmla="*/ 166254 h 1680046"/>
              <a:gd name="connsiteX27" fmla="*/ 354385 w 3080084"/>
              <a:gd name="connsiteY27" fmla="*/ 148754 h 1680046"/>
              <a:gd name="connsiteX0" fmla="*/ 354385 w 3080084"/>
              <a:gd name="connsiteY0" fmla="*/ 148754 h 1680046"/>
              <a:gd name="connsiteX1" fmla="*/ 157504 w 3080084"/>
              <a:gd name="connsiteY1" fmla="*/ 179380 h 1680046"/>
              <a:gd name="connsiteX2" fmla="*/ 13125 w 3080084"/>
              <a:gd name="connsiteY2" fmla="*/ 266882 h 1680046"/>
              <a:gd name="connsiteX3" fmla="*/ 0 w 3080084"/>
              <a:gd name="connsiteY3" fmla="*/ 494388 h 1680046"/>
              <a:gd name="connsiteX4" fmla="*/ 214381 w 3080084"/>
              <a:gd name="connsiteY4" fmla="*/ 1085029 h 1680046"/>
              <a:gd name="connsiteX5" fmla="*/ 297508 w 3080084"/>
              <a:gd name="connsiteY5" fmla="*/ 1133156 h 1680046"/>
              <a:gd name="connsiteX6" fmla="*/ 363135 w 3080084"/>
              <a:gd name="connsiteY6" fmla="*/ 1242534 h 1680046"/>
              <a:gd name="connsiteX7" fmla="*/ 560014 w 3080084"/>
              <a:gd name="connsiteY7" fmla="*/ 1662546 h 1680046"/>
              <a:gd name="connsiteX8" fmla="*/ 1312536 w 3080084"/>
              <a:gd name="connsiteY8" fmla="*/ 1570668 h 1680046"/>
              <a:gd name="connsiteX9" fmla="*/ 1636295 w 3080084"/>
              <a:gd name="connsiteY9" fmla="*/ 1548792 h 1680046"/>
              <a:gd name="connsiteX10" fmla="*/ 2012555 w 3080084"/>
              <a:gd name="connsiteY10" fmla="*/ 1570668 h 1680046"/>
              <a:gd name="connsiteX11" fmla="*/ 2043181 w 3080084"/>
              <a:gd name="connsiteY11" fmla="*/ 1618794 h 1680046"/>
              <a:gd name="connsiteX12" fmla="*/ 2314438 w 3080084"/>
              <a:gd name="connsiteY12" fmla="*/ 1601294 h 1680046"/>
              <a:gd name="connsiteX13" fmla="*/ 2314438 w 3080084"/>
              <a:gd name="connsiteY13" fmla="*/ 1601294 h 1680046"/>
              <a:gd name="connsiteX14" fmla="*/ 2463192 w 3080084"/>
              <a:gd name="connsiteY14" fmla="*/ 1680046 h 1680046"/>
              <a:gd name="connsiteX15" fmla="*/ 2646947 w 3080084"/>
              <a:gd name="connsiteY15" fmla="*/ 1675671 h 1680046"/>
              <a:gd name="connsiteX16" fmla="*/ 2760701 w 3080084"/>
              <a:gd name="connsiteY16" fmla="*/ 1124406 h 1680046"/>
              <a:gd name="connsiteX17" fmla="*/ 2913830 w 3080084"/>
              <a:gd name="connsiteY17" fmla="*/ 1058779 h 1680046"/>
              <a:gd name="connsiteX18" fmla="*/ 3005707 w 3080084"/>
              <a:gd name="connsiteY18" fmla="*/ 931900 h 1680046"/>
              <a:gd name="connsiteX19" fmla="*/ 3080084 w 3080084"/>
              <a:gd name="connsiteY19" fmla="*/ 673768 h 1680046"/>
              <a:gd name="connsiteX20" fmla="*/ 3080084 w 3080084"/>
              <a:gd name="connsiteY20" fmla="*/ 415636 h 1680046"/>
              <a:gd name="connsiteX21" fmla="*/ 2922579 w 3080084"/>
              <a:gd name="connsiteY21" fmla="*/ 258132 h 1680046"/>
              <a:gd name="connsiteX22" fmla="*/ 2380065 w 3080084"/>
              <a:gd name="connsiteY22" fmla="*/ 161879 h 1680046"/>
              <a:gd name="connsiteX23" fmla="*/ 1946928 w 3080084"/>
              <a:gd name="connsiteY23" fmla="*/ 13125 h 1680046"/>
              <a:gd name="connsiteX24" fmla="*/ 1640670 w 3080084"/>
              <a:gd name="connsiteY24" fmla="*/ 0 h 1680046"/>
              <a:gd name="connsiteX25" fmla="*/ 1251285 w 3080084"/>
              <a:gd name="connsiteY25" fmla="*/ 78752 h 1680046"/>
              <a:gd name="connsiteX26" fmla="*/ 748146 w 3080084"/>
              <a:gd name="connsiteY26" fmla="*/ 96252 h 1680046"/>
              <a:gd name="connsiteX27" fmla="*/ 354385 w 3080084"/>
              <a:gd name="connsiteY27" fmla="*/ 148754 h 168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80084" h="1680046">
                <a:moveTo>
                  <a:pt x="354385" y="148754"/>
                </a:moveTo>
                <a:lnTo>
                  <a:pt x="157504" y="179380"/>
                </a:lnTo>
                <a:lnTo>
                  <a:pt x="13125" y="266882"/>
                </a:lnTo>
                <a:lnTo>
                  <a:pt x="0" y="494388"/>
                </a:lnTo>
                <a:lnTo>
                  <a:pt x="214381" y="1085029"/>
                </a:lnTo>
                <a:lnTo>
                  <a:pt x="297508" y="1133156"/>
                </a:lnTo>
                <a:lnTo>
                  <a:pt x="363135" y="1242534"/>
                </a:lnTo>
                <a:lnTo>
                  <a:pt x="560014" y="1662546"/>
                </a:lnTo>
                <a:lnTo>
                  <a:pt x="1312536" y="1570668"/>
                </a:lnTo>
                <a:lnTo>
                  <a:pt x="1636295" y="1548792"/>
                </a:lnTo>
                <a:lnTo>
                  <a:pt x="2012555" y="1570668"/>
                </a:lnTo>
                <a:lnTo>
                  <a:pt x="2043181" y="1618794"/>
                </a:lnTo>
                <a:lnTo>
                  <a:pt x="2314438" y="1601294"/>
                </a:lnTo>
                <a:lnTo>
                  <a:pt x="2314438" y="1601294"/>
                </a:lnTo>
                <a:lnTo>
                  <a:pt x="2463192" y="1680046"/>
                </a:lnTo>
                <a:lnTo>
                  <a:pt x="2646947" y="1675671"/>
                </a:lnTo>
                <a:lnTo>
                  <a:pt x="2760701" y="1124406"/>
                </a:lnTo>
                <a:lnTo>
                  <a:pt x="2913830" y="1058779"/>
                </a:lnTo>
                <a:lnTo>
                  <a:pt x="3005707" y="931900"/>
                </a:lnTo>
                <a:lnTo>
                  <a:pt x="3080084" y="673768"/>
                </a:lnTo>
                <a:lnTo>
                  <a:pt x="3080084" y="415636"/>
                </a:lnTo>
                <a:lnTo>
                  <a:pt x="2922579" y="258132"/>
                </a:lnTo>
                <a:lnTo>
                  <a:pt x="2380065" y="161879"/>
                </a:lnTo>
                <a:lnTo>
                  <a:pt x="1946928" y="13125"/>
                </a:lnTo>
                <a:lnTo>
                  <a:pt x="1640670" y="0"/>
                </a:lnTo>
                <a:lnTo>
                  <a:pt x="1251285" y="78752"/>
                </a:lnTo>
                <a:lnTo>
                  <a:pt x="748146" y="96252"/>
                </a:lnTo>
                <a:lnTo>
                  <a:pt x="354385" y="148754"/>
                </a:lnTo>
                <a:close/>
              </a:path>
            </a:pathLst>
          </a:custGeom>
          <a:solidFill>
            <a:srgbClr val="2CBE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9B0B6A-A911-1E4F-A9AB-63118856A161}"/>
              </a:ext>
            </a:extLst>
          </p:cNvPr>
          <p:cNvGrpSpPr/>
          <p:nvPr/>
        </p:nvGrpSpPr>
        <p:grpSpPr>
          <a:xfrm rot="300000">
            <a:off x="6481504" y="982983"/>
            <a:ext cx="2283602" cy="2263372"/>
            <a:chOff x="6666231" y="1467892"/>
            <a:chExt cx="2283602" cy="2263372"/>
          </a:xfrm>
        </p:grpSpPr>
        <p:sp>
          <p:nvSpPr>
            <p:cNvPr id="18" name="Explosion : 8 points 17">
              <a:extLst>
                <a:ext uri="{FF2B5EF4-FFF2-40B4-BE49-F238E27FC236}">
                  <a16:creationId xmlns:a16="http://schemas.microsoft.com/office/drawing/2014/main" id="{46D122CB-E6E7-F841-29F9-D04FE1DBDA8F}"/>
                </a:ext>
              </a:extLst>
            </p:cNvPr>
            <p:cNvSpPr/>
            <p:nvPr/>
          </p:nvSpPr>
          <p:spPr>
            <a:xfrm rot="1680000">
              <a:off x="6666231" y="1467892"/>
              <a:ext cx="2283602" cy="2263372"/>
            </a:xfrm>
            <a:prstGeom prst="irregularSeal1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B83B35-487B-7B33-B814-DE0D1324DC87}"/>
                </a:ext>
              </a:extLst>
            </p:cNvPr>
            <p:cNvSpPr txBox="1"/>
            <p:nvPr/>
          </p:nvSpPr>
          <p:spPr>
            <a:xfrm rot="900000">
              <a:off x="7153407" y="2286630"/>
              <a:ext cx="1313180" cy="634020"/>
            </a:xfrm>
            <a:prstGeom prst="rect">
              <a:avLst/>
            </a:prstGeom>
            <a:noFill/>
            <a:effectLst>
              <a:outerShdw dist="50800" dir="2700000" algn="tl" rotWithShape="0">
                <a:prstClr val="black"/>
              </a:outerShdw>
            </a:effectLst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4400" b="1">
                  <a:solidFill>
                    <a:schemeClr val="accent1"/>
                  </a:solidFill>
                  <a:latin typeface="Pokemon GB" pitchFamily="2" charset="0"/>
                  <a:ea typeface="Calibri"/>
                  <a:cs typeface="Arial"/>
                </a:rPr>
                <a:t>AI</a:t>
              </a:r>
              <a:endParaRPr lang="en-GB" sz="4400" b="1">
                <a:solidFill>
                  <a:schemeClr val="accent1"/>
                </a:solidFill>
                <a:latin typeface="Pokemon GB" pitchFamily="2" charset="0"/>
                <a:ea typeface="Calibri"/>
                <a:cs typeface="Calibri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0BB3A41-6A31-8A17-1735-B43B9D23F1D0}"/>
              </a:ext>
            </a:extLst>
          </p:cNvPr>
          <p:cNvGrpSpPr/>
          <p:nvPr/>
        </p:nvGrpSpPr>
        <p:grpSpPr>
          <a:xfrm>
            <a:off x="8822737" y="236784"/>
            <a:ext cx="2884184" cy="2367364"/>
            <a:chOff x="8580282" y="190602"/>
            <a:chExt cx="2884184" cy="2367364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FCDA1E6B-1EE8-3269-7A05-0540E24997DE}"/>
                </a:ext>
              </a:extLst>
            </p:cNvPr>
            <p:cNvSpPr/>
            <p:nvPr/>
          </p:nvSpPr>
          <p:spPr>
            <a:xfrm>
              <a:off x="8580282" y="190602"/>
              <a:ext cx="2884184" cy="236736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 descr="Fichier:Logo de l'Institut Supérieur d'Informatique, de Modélisation et de  leurs Applications (ISIMA).png — Wikipédia">
              <a:extLst>
                <a:ext uri="{FF2B5EF4-FFF2-40B4-BE49-F238E27FC236}">
                  <a16:creationId xmlns:a16="http://schemas.microsoft.com/office/drawing/2014/main" id="{277FEDDC-E1AC-0B47-12B5-AAC59575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46128" y="809874"/>
              <a:ext cx="2616198" cy="1116524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F8A4331-2E6F-1952-A4EC-E057FD23D132}"/>
              </a:ext>
            </a:extLst>
          </p:cNvPr>
          <p:cNvGrpSpPr/>
          <p:nvPr/>
        </p:nvGrpSpPr>
        <p:grpSpPr>
          <a:xfrm>
            <a:off x="823191" y="5023461"/>
            <a:ext cx="10882607" cy="1833109"/>
            <a:chOff x="823191" y="5023461"/>
            <a:chExt cx="10882607" cy="18331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02FD78-F21A-F10F-E91A-AB040DEA837C}"/>
                </a:ext>
              </a:extLst>
            </p:cNvPr>
            <p:cNvSpPr/>
            <p:nvPr/>
          </p:nvSpPr>
          <p:spPr>
            <a:xfrm>
              <a:off x="823191" y="5023461"/>
              <a:ext cx="6252881" cy="18331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B70BD4-A2F3-3471-0CBE-C2D66C1938F2}"/>
                </a:ext>
              </a:extLst>
            </p:cNvPr>
            <p:cNvSpPr/>
            <p:nvPr/>
          </p:nvSpPr>
          <p:spPr>
            <a:xfrm>
              <a:off x="961736" y="6339641"/>
              <a:ext cx="10744062" cy="5169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FEF857C-ADB3-E621-A8FC-4ACCD7EB38D5}"/>
              </a:ext>
            </a:extLst>
          </p:cNvPr>
          <p:cNvGrpSpPr/>
          <p:nvPr/>
        </p:nvGrpSpPr>
        <p:grpSpPr>
          <a:xfrm>
            <a:off x="825258" y="5491262"/>
            <a:ext cx="9930924" cy="802681"/>
            <a:chOff x="409622" y="5040989"/>
            <a:chExt cx="9930924" cy="802681"/>
          </a:xfrm>
        </p:grpSpPr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8B173E82-546A-E2A3-5B9B-F225B5C2BAB7}"/>
                </a:ext>
              </a:extLst>
            </p:cNvPr>
            <p:cNvSpPr txBox="1"/>
            <p:nvPr/>
          </p:nvSpPr>
          <p:spPr>
            <a:xfrm>
              <a:off x="409622" y="5040989"/>
              <a:ext cx="9930924" cy="338554"/>
            </a:xfrm>
            <a:prstGeom prst="rect">
              <a:avLst/>
            </a:prstGeom>
            <a:noFill/>
            <a:effectLst>
              <a:outerShdw dist="50800" dir="2700000" algn="tl" rotWithShape="0">
                <a:prstClr val="black"/>
              </a:outerShdw>
            </a:effectLst>
          </p:spPr>
          <p:txBody>
            <a:bodyPr wrap="none" lIns="91440" tIns="45720" rIns="91440" bIns="45720" rtlCol="0" anchor="t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2000" b="1">
                  <a:solidFill>
                    <a:schemeClr val="bg1"/>
                  </a:solidFill>
                  <a:latin typeface="Pokemon GB" pitchFamily="2" charset="0"/>
                  <a:ea typeface="Calibri"/>
                  <a:cs typeface="Calibri"/>
                </a:rPr>
                <a:t>Par: Mathis Roubille, Sami Abdul-Salam</a:t>
              </a:r>
              <a:endParaRPr lang="fr-FR" sz="2000">
                <a:solidFill>
                  <a:schemeClr val="bg1"/>
                </a:solidFill>
                <a:latin typeface="Pokemon GB" pitchFamily="2" charset="0"/>
                <a:ea typeface="Calibri"/>
                <a:cs typeface="Calibri"/>
              </a:endParaRPr>
            </a:p>
          </p:txBody>
        </p:sp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26FF240A-8C99-7A51-DAAD-AD58A245744E}"/>
                </a:ext>
              </a:extLst>
            </p:cNvPr>
            <p:cNvSpPr txBox="1"/>
            <p:nvPr/>
          </p:nvSpPr>
          <p:spPr>
            <a:xfrm>
              <a:off x="423477" y="5505116"/>
              <a:ext cx="4288353" cy="338554"/>
            </a:xfrm>
            <a:prstGeom prst="rect">
              <a:avLst/>
            </a:prstGeom>
            <a:noFill/>
            <a:effectLst>
              <a:outerShdw dist="50800" dir="2700000" algn="tl" rotWithShape="0">
                <a:prstClr val="black"/>
              </a:outerShdw>
            </a:effectLst>
          </p:spPr>
          <p:txBody>
            <a:bodyPr wrap="none" lIns="91440" tIns="45720" rIns="91440" bIns="45720" rtlCol="0" anchor="t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2000" b="1" err="1">
                  <a:solidFill>
                    <a:schemeClr val="bg1"/>
                  </a:solidFill>
                  <a:latin typeface="Pokemon GB" pitchFamily="2" charset="0"/>
                  <a:ea typeface="Calibri"/>
                  <a:cs typeface="Calibri"/>
                </a:rPr>
                <a:t>Tuteur</a:t>
              </a:r>
              <a:r>
                <a:rPr lang="en-GB" sz="2000" b="1">
                  <a:solidFill>
                    <a:schemeClr val="bg1"/>
                  </a:solidFill>
                  <a:latin typeface="Pokemon GB" pitchFamily="2" charset="0"/>
                  <a:ea typeface="Calibri"/>
                  <a:cs typeface="Calibri"/>
                </a:rPr>
                <a:t>: Loïc Yon</a:t>
              </a:r>
            </a:p>
          </p:txBody>
        </p:sp>
      </p:grpSp>
      <p:sp>
        <p:nvSpPr>
          <p:cNvPr id="17" name="TextBox 3">
            <a:extLst>
              <a:ext uri="{FF2B5EF4-FFF2-40B4-BE49-F238E27FC236}">
                <a16:creationId xmlns:a16="http://schemas.microsoft.com/office/drawing/2014/main" id="{C2D021FE-8A04-CE2C-2093-D2E18CF0A8D9}"/>
              </a:ext>
            </a:extLst>
          </p:cNvPr>
          <p:cNvSpPr txBox="1"/>
          <p:nvPr/>
        </p:nvSpPr>
        <p:spPr>
          <a:xfrm>
            <a:off x="1248836" y="2966690"/>
            <a:ext cx="5827236" cy="634020"/>
          </a:xfrm>
          <a:prstGeom prst="rect">
            <a:avLst/>
          </a:prstGeom>
          <a:noFill/>
          <a:effectLst>
            <a:outerShdw dist="50800" dir="2700000" algn="tl" rotWithShape="0">
              <a:prstClr val="black"/>
            </a:outerShdw>
          </a:effectLst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4400" b="1" err="1">
                <a:solidFill>
                  <a:schemeClr val="bg1"/>
                </a:solidFill>
                <a:latin typeface="Pokemon GB"/>
                <a:ea typeface="Calibri"/>
                <a:cs typeface="Arial"/>
              </a:rPr>
              <a:t>Projet</a:t>
            </a:r>
            <a:r>
              <a:rPr lang="en-GB" sz="4400" b="1">
                <a:solidFill>
                  <a:schemeClr val="bg1"/>
                </a:solidFill>
                <a:latin typeface="Pokemon GB"/>
                <a:ea typeface="Calibri"/>
                <a:cs typeface="Arial"/>
              </a:rPr>
              <a:t> ZZ3</a:t>
            </a:r>
          </a:p>
        </p:txBody>
      </p:sp>
    </p:spTree>
    <p:extLst>
      <p:ext uri="{BB962C8B-B14F-4D97-AF65-F5344CB8AC3E}">
        <p14:creationId xmlns:p14="http://schemas.microsoft.com/office/powerpoint/2010/main" val="834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7C90275-06E7-63F0-6C24-A417F7FF9BE3}"/>
              </a:ext>
            </a:extLst>
          </p:cNvPr>
          <p:cNvGrpSpPr/>
          <p:nvPr/>
        </p:nvGrpSpPr>
        <p:grpSpPr>
          <a:xfrm>
            <a:off x="0" y="0"/>
            <a:ext cx="12192000" cy="9436099"/>
            <a:chOff x="0" y="0"/>
            <a:chExt cx="12192000" cy="9436099"/>
          </a:xfrm>
        </p:grpSpPr>
        <p:pic>
          <p:nvPicPr>
            <p:cNvPr id="6" name="Picture 5" descr="A video game screen shot of a game&#10;&#10;Description automatically generated">
              <a:extLst>
                <a:ext uri="{FF2B5EF4-FFF2-40B4-BE49-F238E27FC236}">
                  <a16:creationId xmlns:a16="http://schemas.microsoft.com/office/drawing/2014/main" id="{880D36D5-9413-98F9-2984-021BC505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9436099"/>
            </a:xfrm>
            <a:prstGeom prst="rect">
              <a:avLst/>
            </a:prstGeom>
          </p:spPr>
        </p:pic>
        <p:pic>
          <p:nvPicPr>
            <p:cNvPr id="13" name="Picture 12" descr="A pixel art of a bug&#10;&#10;Description automatically generated">
              <a:extLst>
                <a:ext uri="{FF2B5EF4-FFF2-40B4-BE49-F238E27FC236}">
                  <a16:creationId xmlns:a16="http://schemas.microsoft.com/office/drawing/2014/main" id="{B25CD1EA-B693-CB88-6542-445B4D407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3692" y="2036461"/>
              <a:ext cx="1080000" cy="1080000"/>
            </a:xfrm>
            <a:prstGeom prst="rect">
              <a:avLst/>
            </a:prstGeom>
          </p:spPr>
        </p:pic>
        <p:pic>
          <p:nvPicPr>
            <p:cNvPr id="15" name="Picture 14" descr="A pixelated cartoon of a yellow animal&#10;&#10;Description automatically generated">
              <a:extLst>
                <a:ext uri="{FF2B5EF4-FFF2-40B4-BE49-F238E27FC236}">
                  <a16:creationId xmlns:a16="http://schemas.microsoft.com/office/drawing/2014/main" id="{89305C68-3CBE-0048-9735-D1D49E711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8611" y="3744275"/>
              <a:ext cx="1080000" cy="1080000"/>
            </a:xfrm>
            <a:prstGeom prst="rect">
              <a:avLst/>
            </a:prstGeom>
          </p:spPr>
        </p:pic>
        <p:pic>
          <p:nvPicPr>
            <p:cNvPr id="17" name="Picture 16" descr="A pixel art of a frog&#10;&#10;Description automatically generated">
              <a:extLst>
                <a:ext uri="{FF2B5EF4-FFF2-40B4-BE49-F238E27FC236}">
                  <a16:creationId xmlns:a16="http://schemas.microsoft.com/office/drawing/2014/main" id="{2871A25F-CD20-D42A-0F0F-636435D72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5772" y="867508"/>
              <a:ext cx="1080000" cy="1080000"/>
            </a:xfrm>
            <a:prstGeom prst="rect">
              <a:avLst/>
            </a:prstGeom>
          </p:spPr>
        </p:pic>
        <p:pic>
          <p:nvPicPr>
            <p:cNvPr id="19" name="Picture 18" descr="A pixelated cartoon of a turtle&#10;&#10;Description automatically generated">
              <a:extLst>
                <a:ext uri="{FF2B5EF4-FFF2-40B4-BE49-F238E27FC236}">
                  <a16:creationId xmlns:a16="http://schemas.microsoft.com/office/drawing/2014/main" id="{B6500DCB-17AA-4AA6-9DB1-C73898E24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4154" y="4738337"/>
              <a:ext cx="1080000" cy="1080000"/>
            </a:xfrm>
            <a:prstGeom prst="rect">
              <a:avLst/>
            </a:prstGeom>
          </p:spPr>
        </p:pic>
        <p:pic>
          <p:nvPicPr>
            <p:cNvPr id="21" name="Picture 20" descr="A pixel art of a cartoon animal&#10;&#10;Description automatically generated">
              <a:extLst>
                <a:ext uri="{FF2B5EF4-FFF2-40B4-BE49-F238E27FC236}">
                  <a16:creationId xmlns:a16="http://schemas.microsoft.com/office/drawing/2014/main" id="{65E3B316-89A0-1F75-28FD-E4FC6C94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8275" y="3116460"/>
              <a:ext cx="1080000" cy="1080000"/>
            </a:xfrm>
            <a:prstGeom prst="rect">
              <a:avLst/>
            </a:prstGeom>
          </p:spPr>
        </p:pic>
        <p:pic>
          <p:nvPicPr>
            <p:cNvPr id="23" name="Picture 22" descr="A pixelated cartoon of a cow&#10;&#10;Description automatically generated">
              <a:extLst>
                <a:ext uri="{FF2B5EF4-FFF2-40B4-BE49-F238E27FC236}">
                  <a16:creationId xmlns:a16="http://schemas.microsoft.com/office/drawing/2014/main" id="{442AD9EF-0777-B1FB-D13C-FB713420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21355" y="3116460"/>
              <a:ext cx="1080000" cy="1080000"/>
            </a:xfrm>
            <a:prstGeom prst="rect">
              <a:avLst/>
            </a:prstGeom>
          </p:spPr>
        </p:pic>
        <p:pic>
          <p:nvPicPr>
            <p:cNvPr id="25" name="Picture 24" descr="A pixelated green creature with red shoes and legs&#10;&#10;Description automatically generated">
              <a:extLst>
                <a:ext uri="{FF2B5EF4-FFF2-40B4-BE49-F238E27FC236}">
                  <a16:creationId xmlns:a16="http://schemas.microsoft.com/office/drawing/2014/main" id="{F6D86655-5750-85EF-4834-CD45937A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15068" y="643515"/>
              <a:ext cx="1080000" cy="1080000"/>
            </a:xfrm>
            <a:prstGeom prst="rect">
              <a:avLst/>
            </a:prstGeom>
          </p:spPr>
        </p:pic>
        <p:pic>
          <p:nvPicPr>
            <p:cNvPr id="27" name="Picture 26" descr="A pixel art of a flower&#10;&#10;Description automatically generated">
              <a:extLst>
                <a:ext uri="{FF2B5EF4-FFF2-40B4-BE49-F238E27FC236}">
                  <a16:creationId xmlns:a16="http://schemas.microsoft.com/office/drawing/2014/main" id="{432BDF31-3763-2E9C-B2B6-EFFDA4C2E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49901" y="3429000"/>
              <a:ext cx="1080000" cy="1080000"/>
            </a:xfrm>
            <a:prstGeom prst="rect">
              <a:avLst/>
            </a:prstGeom>
          </p:spPr>
        </p:pic>
        <p:pic>
          <p:nvPicPr>
            <p:cNvPr id="36" name="Picture 35" descr="A pixel art of a blue dragon&#10;&#10;Description automatically generated">
              <a:extLst>
                <a:ext uri="{FF2B5EF4-FFF2-40B4-BE49-F238E27FC236}">
                  <a16:creationId xmlns:a16="http://schemas.microsoft.com/office/drawing/2014/main" id="{6559B3B0-DBF5-8101-EF3E-9BB6BEF10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3948" y="424488"/>
              <a:ext cx="1080000" cy="1080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D8259E-445E-6E67-6C22-1E7B3279150D}"/>
              </a:ext>
            </a:extLst>
          </p:cNvPr>
          <p:cNvGrpSpPr/>
          <p:nvPr/>
        </p:nvGrpSpPr>
        <p:grpSpPr>
          <a:xfrm>
            <a:off x="3476238" y="2889001"/>
            <a:ext cx="5236974" cy="1079999"/>
            <a:chOff x="217853" y="180532"/>
            <a:chExt cx="3255854" cy="671441"/>
          </a:xfrm>
        </p:grpSpPr>
        <p:pic>
          <p:nvPicPr>
            <p:cNvPr id="10" name="Picture 9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7CE802AA-7790-CEE5-936A-5DE1E729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853" y="180532"/>
              <a:ext cx="3255854" cy="671441"/>
            </a:xfrm>
            <a:prstGeom prst="rect">
              <a:avLst/>
            </a:prstGeom>
          </p:spPr>
        </p:pic>
        <p:sp>
          <p:nvSpPr>
            <p:cNvPr id="11" name="Text Placeholder 10">
              <a:extLst>
                <a:ext uri="{FF2B5EF4-FFF2-40B4-BE49-F238E27FC236}">
                  <a16:creationId xmlns:a16="http://schemas.microsoft.com/office/drawing/2014/main" id="{62334E42-9C8C-CE46-D3E7-3655BC25318F}"/>
                </a:ext>
              </a:extLst>
            </p:cNvPr>
            <p:cNvSpPr txBox="1">
              <a:spLocks/>
            </p:cNvSpPr>
            <p:nvPr/>
          </p:nvSpPr>
          <p:spPr>
            <a:xfrm>
              <a:off x="325072" y="180532"/>
              <a:ext cx="3041416" cy="6087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kemon GB" pitchFamily="2" charset="0"/>
                </a:rPr>
                <a:t>Exploration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01AF04-9E09-C602-132B-54BF604B96CF}"/>
              </a:ext>
            </a:extLst>
          </p:cNvPr>
          <p:cNvGrpSpPr/>
          <p:nvPr/>
        </p:nvGrpSpPr>
        <p:grpSpPr>
          <a:xfrm>
            <a:off x="1821180" y="7200507"/>
            <a:ext cx="8549640" cy="5618866"/>
            <a:chOff x="1821180" y="7200507"/>
            <a:chExt cx="8549640" cy="56188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388C65-035B-98FB-D2D4-388CCF738F76}"/>
                </a:ext>
              </a:extLst>
            </p:cNvPr>
            <p:cNvGrpSpPr/>
            <p:nvPr/>
          </p:nvGrpSpPr>
          <p:grpSpPr>
            <a:xfrm>
              <a:off x="1821180" y="7200507"/>
              <a:ext cx="8549640" cy="5618866"/>
              <a:chOff x="1821180" y="7200507"/>
              <a:chExt cx="8549640" cy="561886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C1B1E6B-5C20-3E35-1528-302F0166FC81}"/>
                  </a:ext>
                </a:extLst>
              </p:cNvPr>
              <p:cNvGrpSpPr/>
              <p:nvPr/>
            </p:nvGrpSpPr>
            <p:grpSpPr>
              <a:xfrm>
                <a:off x="1821180" y="7200507"/>
                <a:ext cx="8549640" cy="5618866"/>
                <a:chOff x="1821180" y="7200507"/>
                <a:chExt cx="8549640" cy="561886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183F4887-06F1-3280-74A0-507D16B051FC}"/>
                    </a:ext>
                  </a:extLst>
                </p:cNvPr>
                <p:cNvGrpSpPr/>
                <p:nvPr/>
              </p:nvGrpSpPr>
              <p:grpSpPr>
                <a:xfrm>
                  <a:off x="1821180" y="7200507"/>
                  <a:ext cx="8549640" cy="5492374"/>
                  <a:chOff x="1821180" y="1042342"/>
                  <a:chExt cx="8549640" cy="5492374"/>
                </a:xfrm>
              </p:grpSpPr>
              <p:pic>
                <p:nvPicPr>
                  <p:cNvPr id="4" name="Picture 3" descr="A green square with a cartoon cat and flowers&#10;&#10;Description automatically generated">
                    <a:extLst>
                      <a:ext uri="{FF2B5EF4-FFF2-40B4-BE49-F238E27FC236}">
                        <a16:creationId xmlns:a16="http://schemas.microsoft.com/office/drawing/2014/main" id="{34C67B3D-AC95-C615-02D0-9155C333CE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821180" y="1042342"/>
                    <a:ext cx="8549640" cy="5492374"/>
                  </a:xfrm>
                  <a:prstGeom prst="rect">
                    <a:avLst/>
                  </a:prstGeom>
                </p:spPr>
              </p:pic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F6B4A0FD-8216-FB84-C6B1-08058F998951}"/>
                      </a:ext>
                    </a:extLst>
                  </p:cNvPr>
                  <p:cNvSpPr/>
                  <p:nvPr/>
                </p:nvSpPr>
                <p:spPr>
                  <a:xfrm>
                    <a:off x="2173692" y="1936982"/>
                    <a:ext cx="7910352" cy="3086056"/>
                  </a:xfrm>
                  <a:prstGeom prst="rect">
                    <a:avLst/>
                  </a:prstGeom>
                  <a:solidFill>
                    <a:srgbClr val="88804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err="1"/>
                      <a:t>Deplacer</a:t>
                    </a:r>
                    <a:r>
                      <a:rPr lang="en-GB"/>
                      <a:t> le </a:t>
                    </a:r>
                    <a:r>
                      <a:rPr lang="en-GB" err="1"/>
                      <a:t>joueur</a:t>
                    </a:r>
                    <a:endParaRPr lang="en-GB"/>
                  </a:p>
                </p:txBody>
              </p:sp>
            </p:grp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4E71CF89-1E3B-88A9-CC10-F14CE169B8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24366" y="7225396"/>
                  <a:ext cx="5593977" cy="5593977"/>
                </a:xfrm>
                <a:prstGeom prst="rect">
                  <a:avLst/>
                </a:prstGeom>
              </p:spPr>
            </p:pic>
          </p:grpSp>
          <p:pic>
            <p:nvPicPr>
              <p:cNvPr id="2050" name="Picture 2" descr="Pokémon Rouge Game Boy Screenshots, capture d'écrans, images - Legendra RPG">
                <a:extLst>
                  <a:ext uri="{FF2B5EF4-FFF2-40B4-BE49-F238E27FC236}">
                    <a16:creationId xmlns:a16="http://schemas.microsoft.com/office/drawing/2014/main" id="{F35920C7-38EF-E23B-F37E-A2B8461F7D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2017" y="8583930"/>
                <a:ext cx="1238673" cy="1123107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995213F-837A-2A5A-B0C3-2816A9949D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0480" y="10728960"/>
              <a:ext cx="1463040" cy="24878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A8E112E-4555-E66D-FCA1-9D5B24A572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4258" y="11278931"/>
              <a:ext cx="1704017" cy="21202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99A607E-2034-255B-7E4C-3D992B8EA9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6736" y="9221999"/>
              <a:ext cx="836604" cy="137958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9335C3-D159-AF64-07C2-54E07E816A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4140" y="10612203"/>
              <a:ext cx="1423573" cy="16722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4D22C10-76EC-218B-992B-DF47C2B2CD13}"/>
                </a:ext>
              </a:extLst>
            </p:cNvPr>
            <p:cNvSpPr txBox="1"/>
            <p:nvPr/>
          </p:nvSpPr>
          <p:spPr>
            <a:xfrm>
              <a:off x="1958665" y="10968723"/>
              <a:ext cx="28387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>
                  <a:latin typeface="Pokemon GB" pitchFamily="2" charset="0"/>
                </a:rPr>
                <a:t>Déplacer le joueur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D85E55-7594-13A8-F54A-F342FFDB74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9197965"/>
              <a:ext cx="900366" cy="70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73036B-6AE1-0812-F106-37852E369476}"/>
                </a:ext>
              </a:extLst>
            </p:cNvPr>
            <p:cNvSpPr txBox="1"/>
            <p:nvPr/>
          </p:nvSpPr>
          <p:spPr>
            <a:xfrm>
              <a:off x="1958665" y="8835706"/>
              <a:ext cx="28387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>
                  <a:latin typeface="Pokemon GB" pitchFamily="2" charset="0"/>
                </a:rPr>
                <a:t>Entrée écran du jeu : 84×84 pixels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7EA72B1-951A-8D71-1CDC-55C0B872870B}"/>
                </a:ext>
              </a:extLst>
            </p:cNvPr>
            <p:cNvSpPr txBox="1"/>
            <p:nvPr/>
          </p:nvSpPr>
          <p:spPr>
            <a:xfrm>
              <a:off x="7202979" y="11506751"/>
              <a:ext cx="2838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>
                  <a:latin typeface="Pokemon GB" pitchFamily="2" charset="0"/>
                </a:rPr>
                <a:t>Ouvrir le menu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E683D93-4466-3D8F-CC76-350E7C33117A}"/>
                </a:ext>
              </a:extLst>
            </p:cNvPr>
            <p:cNvSpPr txBox="1"/>
            <p:nvPr/>
          </p:nvSpPr>
          <p:spPr>
            <a:xfrm>
              <a:off x="6975111" y="8820227"/>
              <a:ext cx="2838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>
                  <a:latin typeface="Pokemon GB" pitchFamily="2" charset="0"/>
                </a:rPr>
                <a:t>Interagir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1871C55-1A66-1BE4-4171-4D8B468E6430}"/>
                </a:ext>
              </a:extLst>
            </p:cNvPr>
            <p:cNvSpPr txBox="1"/>
            <p:nvPr/>
          </p:nvSpPr>
          <p:spPr>
            <a:xfrm>
              <a:off x="7286218" y="10202397"/>
              <a:ext cx="2911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>
                  <a:latin typeface="Pokemon GB" pitchFamily="2" charset="0"/>
                </a:rPr>
                <a:t>Annuler/ Fermer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4DC79C-12C3-F792-C466-18A618132407}"/>
              </a:ext>
            </a:extLst>
          </p:cNvPr>
          <p:cNvGrpSpPr/>
          <p:nvPr/>
        </p:nvGrpSpPr>
        <p:grpSpPr>
          <a:xfrm>
            <a:off x="11117011" y="129521"/>
            <a:ext cx="944712" cy="905349"/>
            <a:chOff x="11117011" y="129521"/>
            <a:chExt cx="944712" cy="9053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063A25-EEB5-39B2-9D56-00ADF4078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078CB3-3511-81B6-B7E4-CA8C792026D8}"/>
                </a:ext>
              </a:extLst>
            </p:cNvPr>
            <p:cNvSpPr txBox="1"/>
            <p:nvPr/>
          </p:nvSpPr>
          <p:spPr>
            <a:xfrm>
              <a:off x="11322330" y="12952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902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36551 L 0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0013 -0.9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479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0013 -0.611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C26A8-2DCE-AF5E-BCE5-96CDA130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A642A9BB-7E77-F96D-A2CF-1F0AC2F59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880" y="4503903"/>
            <a:ext cx="576263" cy="7683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69640E-5B05-CAF4-0713-FD56E29FFB24}"/>
              </a:ext>
            </a:extLst>
          </p:cNvPr>
          <p:cNvGrpSpPr/>
          <p:nvPr/>
        </p:nvGrpSpPr>
        <p:grpSpPr>
          <a:xfrm>
            <a:off x="11117011" y="129521"/>
            <a:ext cx="944712" cy="905349"/>
            <a:chOff x="11117011" y="129521"/>
            <a:chExt cx="944712" cy="9053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4F464E-6777-20CE-5AA1-4B6360B09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410382-C285-2038-49CE-F25E919C96FA}"/>
                </a:ext>
              </a:extLst>
            </p:cNvPr>
            <p:cNvSpPr txBox="1"/>
            <p:nvPr/>
          </p:nvSpPr>
          <p:spPr>
            <a:xfrm>
              <a:off x="11291849" y="12952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73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125 -1.48148E-6 C 0.18099 -1.48148E-6 0.25 -0.11759 0.25 -0.21296 L 0.25 -0.4259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42592 L 0.14792 -0.407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15CE4-AA25-F7FA-9FAB-05BA0032A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09" y="0"/>
            <a:ext cx="8913181" cy="6858000"/>
          </a:xfrm>
          <a:prstGeom prst="rect">
            <a:avLst/>
          </a:prstGeom>
        </p:spPr>
      </p:pic>
      <p:pic>
        <p:nvPicPr>
          <p:cNvPr id="4" name="Picture 3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2FE451B0-9EF7-D0D0-A5D4-2B46089F1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285" y="765280"/>
            <a:ext cx="576263" cy="76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AFCA2-D79C-ED87-B6EA-2734AE624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744" y="3087624"/>
            <a:ext cx="652553" cy="9812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0E1086-DF05-BEDF-A59B-27EFE77D6869}"/>
              </a:ext>
            </a:extLst>
          </p:cNvPr>
          <p:cNvGrpSpPr/>
          <p:nvPr/>
        </p:nvGrpSpPr>
        <p:grpSpPr>
          <a:xfrm>
            <a:off x="11117011" y="129521"/>
            <a:ext cx="944712" cy="905349"/>
            <a:chOff x="11117011" y="129521"/>
            <a:chExt cx="944712" cy="9053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D63A31-CB9B-4970-31C5-3D9FEC60C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D55B73-E257-0609-B7A0-B1BA8F084310}"/>
                </a:ext>
              </a:extLst>
            </p:cNvPr>
            <p:cNvSpPr txBox="1"/>
            <p:nvPr/>
          </p:nvSpPr>
          <p:spPr>
            <a:xfrm>
              <a:off x="11291850" y="12952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51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21511 -2.59259E-6 C -0.31146 -2.59259E-6 -0.43021 0.19885 -0.43021 0.36042 L -0.43021 0.72084 " pathEditMode="relative" rAng="0" ptsTypes="AAAA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3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6CD218-95C4-DFF0-F7B9-45285FA0E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6" y="-18821400"/>
            <a:ext cx="12196895" cy="25679400"/>
          </a:xfrm>
          <a:prstGeom prst="rect">
            <a:avLst/>
          </a:prstGeom>
        </p:spPr>
      </p:pic>
      <p:pic>
        <p:nvPicPr>
          <p:cNvPr id="6" name="Picture 5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A562BFAD-0BCA-481B-3527-03348E6A6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276" y="3212303"/>
            <a:ext cx="325045" cy="433393"/>
          </a:xfrm>
          <a:prstGeom prst="rect">
            <a:avLst/>
          </a:prstGeom>
        </p:spPr>
      </p:pic>
      <p:pic>
        <p:nvPicPr>
          <p:cNvPr id="12" name="Picture 11" descr="A pixelated cartoon of a person&#10;&#10;AI-generated content may be incorrect.">
            <a:extLst>
              <a:ext uri="{FF2B5EF4-FFF2-40B4-BE49-F238E27FC236}">
                <a16:creationId xmlns:a16="http://schemas.microsoft.com/office/drawing/2014/main" id="{64980093-811E-325D-8043-2058B8752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183" y="4712461"/>
            <a:ext cx="325045" cy="4959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C431D1-B01F-76F4-D33F-285B8814A92B}"/>
              </a:ext>
            </a:extLst>
          </p:cNvPr>
          <p:cNvGrpSpPr/>
          <p:nvPr/>
        </p:nvGrpSpPr>
        <p:grpSpPr>
          <a:xfrm>
            <a:off x="11117011" y="129521"/>
            <a:ext cx="944712" cy="905349"/>
            <a:chOff x="11117011" y="129521"/>
            <a:chExt cx="944712" cy="9053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740C0C-2CF5-B047-9814-CFC35A959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94E52C-D56E-09B2-D1C5-739B8717C026}"/>
                </a:ext>
              </a:extLst>
            </p:cNvPr>
            <p:cNvSpPr txBox="1"/>
            <p:nvPr/>
          </p:nvSpPr>
          <p:spPr>
            <a:xfrm>
              <a:off x="11291850" y="12952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6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6784 0 C 0.0983 0 0.1358 -0.08727 0.1358 -0.1581 L 0.1358 -0.31597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0255 L -0.03659 -0.00255 C -0.05299 -0.00255 -0.07305 -0.13519 -0.07305 -0.24283 L -0.07305 -0.48264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04 -0.48264 L -0.07304 -0.24213 C -0.07304 -0.13472 -0.05312 -0.00255 -0.03685 -0.00255 L -0.00052 -0.00255 " pathEditMode="relative" rAng="16200000" ptsTypes="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8 -0.31597 L 0.1358 -0.04468 C 0.1358 0.07662 0.15599 0.22731 0.172 0.22731 L 0.2082 0.22731 " pathEditMode="relative" rAng="16200000" ptsTypes="AA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8071B-1B40-4DDD-8A95-8082F8419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248" y="0"/>
            <a:ext cx="6369503" cy="6858000"/>
          </a:xfrm>
          <a:prstGeom prst="rect">
            <a:avLst/>
          </a:prstGeom>
        </p:spPr>
      </p:pic>
      <p:pic>
        <p:nvPicPr>
          <p:cNvPr id="6" name="Picture 5" descr="A pixelated cartoon of a person&#10;&#10;AI-generated content may be incorrect.">
            <a:extLst>
              <a:ext uri="{FF2B5EF4-FFF2-40B4-BE49-F238E27FC236}">
                <a16:creationId xmlns:a16="http://schemas.microsoft.com/office/drawing/2014/main" id="{017B70CB-7FC2-A1ED-1803-6EAEBCCC4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183" y="5630228"/>
            <a:ext cx="413633" cy="631174"/>
          </a:xfrm>
          <a:prstGeom prst="rect">
            <a:avLst/>
          </a:prstGeom>
        </p:spPr>
      </p:pic>
      <p:pic>
        <p:nvPicPr>
          <p:cNvPr id="7" name="Picture 6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22D05627-7B3D-E987-0902-15B81E5EE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82" y="5732436"/>
            <a:ext cx="413633" cy="551510"/>
          </a:xfrm>
          <a:prstGeom prst="rect">
            <a:avLst/>
          </a:prstGeom>
        </p:spPr>
      </p:pic>
      <p:pic>
        <p:nvPicPr>
          <p:cNvPr id="9" name="Picture 8" descr="A pixelated cartoon of a person&#10;&#10;AI-generated content may be incorrect.">
            <a:extLst>
              <a:ext uri="{FF2B5EF4-FFF2-40B4-BE49-F238E27FC236}">
                <a16:creationId xmlns:a16="http://schemas.microsoft.com/office/drawing/2014/main" id="{A4909AA8-AA2F-B37B-A90B-1A4ED1280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624" y="5647501"/>
            <a:ext cx="472748" cy="7213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900501-2A53-2935-012F-DF505BBA2FC8}"/>
              </a:ext>
            </a:extLst>
          </p:cNvPr>
          <p:cNvGrpSpPr/>
          <p:nvPr/>
        </p:nvGrpSpPr>
        <p:grpSpPr>
          <a:xfrm>
            <a:off x="11117011" y="129521"/>
            <a:ext cx="944712" cy="905349"/>
            <a:chOff x="11117011" y="129521"/>
            <a:chExt cx="944712" cy="9053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3EE269-1D30-F72B-136A-253DB9456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B852F9-33C0-79C4-0A36-F67FB66BF99D}"/>
                </a:ext>
              </a:extLst>
            </p:cNvPr>
            <p:cNvSpPr txBox="1"/>
            <p:nvPr/>
          </p:nvSpPr>
          <p:spPr>
            <a:xfrm>
              <a:off x="11291850" y="12952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40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62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0.5247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2.08333E-7 -0.20972 C -2.08333E-7 -0.30463 0.03008 -0.41944 0.05456 -0.41944 L 0.10925 -0.41944 " pathEditMode="relative" rAng="5400000" ptsTypes="AA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2477 L 0 4.0740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4A34B-3206-F3D6-564B-6D5A5C521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782B1C-6CFA-4501-1E24-7316485C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6" y="-18821400"/>
            <a:ext cx="12196895" cy="25679400"/>
          </a:xfrm>
          <a:prstGeom prst="rect">
            <a:avLst/>
          </a:prstGeom>
        </p:spPr>
      </p:pic>
      <p:pic>
        <p:nvPicPr>
          <p:cNvPr id="6" name="Picture 5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425419C0-E85F-67DD-8FA8-28899FA69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436" y="4746463"/>
            <a:ext cx="325045" cy="4333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163267-FB22-C484-DF73-1FF2E7CCA596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38BCDE-5AD1-E888-9D9B-EDE3EBC5F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B9DF62-7B47-B404-EA1F-107B328B3656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0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3737 -1.11111E-6 C -0.05417 -1.11111E-6 -0.07461 -0.13241 -0.07461 -0.23958 L -0.07461 -0.4789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-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A5F41-009D-12E8-776C-82F86A9F3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F2ED76-7194-80AF-6B02-4F142E54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17948"/>
            <a:ext cx="12196895" cy="25679400"/>
          </a:xfrm>
          <a:prstGeom prst="rect">
            <a:avLst/>
          </a:prstGeom>
        </p:spPr>
      </p:pic>
      <p:pic>
        <p:nvPicPr>
          <p:cNvPr id="6" name="Picture 5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94ABE533-5B3D-2D09-4064-82F62B5A8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959490"/>
            <a:ext cx="325045" cy="4333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A8D655-49C1-6328-C4A0-CC56D1133890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891113-991A-8BD1-7538-93957CF60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37544A-4A1B-6745-6D0A-0053E72AEC66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7744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6107 -2.96296E-6 C -0.08841 -2.96296E-6 -0.122 -0.0412 -0.122 -0.07477 L -0.122 -0.149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 -0.1493 L -0.04088 -0.1493 C -0.00443 -0.1493 0.0405 -0.21852 0.0405 -0.27477 L 0.0405 -0.40046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5 -0.40046 L -0.00703 -0.40046 C -0.02838 -0.40046 -0.05456 -0.44652 -0.05456 -0.48379 L -0.05456 -0.5671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56 -0.56713 L 0.14922 -0.56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1E015-AE55-8D7E-12F8-E2FFF768D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4D69B2-68DA-73BB-9A17-1EB98DF7E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5" y="-4808220"/>
            <a:ext cx="12196895" cy="25679400"/>
          </a:xfrm>
          <a:prstGeom prst="rect">
            <a:avLst/>
          </a:prstGeom>
        </p:spPr>
      </p:pic>
      <p:pic>
        <p:nvPicPr>
          <p:cNvPr id="6" name="Picture 5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FD4FFA24-14A3-8181-CC3B-17212A835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0" y="6203330"/>
            <a:ext cx="325045" cy="4333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588C1C-484E-AC94-7604-316E3BF2078D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F5306D-EEF0-72C1-DB11-5220D935E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AD3F3C-FCAF-3D9C-7DB0-D90084A9715F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597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10665 -1.11111E-6 C -0.15443 -1.11111E-6 -0.21329 -0.16342 -0.21329 -0.29583 L -0.21329 -0.5916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4CA09-3957-5494-FF8F-6F267EC95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04371-CA21-DB13-D17C-D5CE0C47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895" cy="25679400"/>
          </a:xfrm>
          <a:prstGeom prst="rect">
            <a:avLst/>
          </a:prstGeom>
        </p:spPr>
      </p:pic>
      <p:pic>
        <p:nvPicPr>
          <p:cNvPr id="6" name="Picture 5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DCDD51B9-A8AC-A73A-E690-01299D93B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695" y="5220350"/>
            <a:ext cx="325045" cy="4333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20472C-C9EB-EBCE-955F-72206D259647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1BB334-9E00-14FB-B1A4-3F3022FD6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3FD45D-3517-F377-021E-EC2FE93A1E92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4719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2D0F1-48FF-7924-6A44-47E7BF8B9DE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>
                <a:latin typeface="Pokemon GB" pitchFamily="2" charset="0"/>
              </a:rPr>
              <a:t>Fight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D5D6E-4D1A-F384-4B7E-BE2DE321C8E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600">
                <a:latin typeface="Pokemon GB" pitchFamily="2" charset="0"/>
              </a:rPr>
              <a:t>Item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9171B6-57DF-013C-541B-754B3A91DF4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152627" y="5025814"/>
            <a:ext cx="2780672" cy="823912"/>
          </a:xfrm>
        </p:spPr>
        <p:txBody>
          <a:bodyPr/>
          <a:lstStyle/>
          <a:p>
            <a:pPr marL="0" indent="0">
              <a:buNone/>
            </a:pPr>
            <a:r>
              <a:rPr lang="en-GB" sz="3600" err="1">
                <a:latin typeface="Pokemon GB" pitchFamily="2" charset="0"/>
              </a:rPr>
              <a:t>Pkmn</a:t>
            </a:r>
            <a:endParaRPr lang="en-GB" sz="3600">
              <a:latin typeface="Pokemon GB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5D06-0281-5641-015C-F48A47482E9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152627" y="5707301"/>
            <a:ext cx="2780672" cy="823912"/>
          </a:xfrm>
        </p:spPr>
        <p:txBody>
          <a:bodyPr/>
          <a:lstStyle/>
          <a:p>
            <a:pPr marL="0" indent="0">
              <a:buNone/>
            </a:pPr>
            <a:r>
              <a:rPr lang="en-GB" sz="3600">
                <a:latin typeface="Pokemon GB" pitchFamily="2" charset="0"/>
              </a:rPr>
              <a:t>Run</a:t>
            </a:r>
          </a:p>
        </p:txBody>
      </p:sp>
      <p:pic>
        <p:nvPicPr>
          <p:cNvPr id="27" name="Picture 26" descr="A purple monster with sharp teeth&#10;&#10;Description automatically generated">
            <a:extLst>
              <a:ext uri="{FF2B5EF4-FFF2-40B4-BE49-F238E27FC236}">
                <a16:creationId xmlns:a16="http://schemas.microsoft.com/office/drawing/2014/main" id="{515A7045-5E6E-361B-2A59-DA176980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750" y="2013338"/>
            <a:ext cx="3258554" cy="3258554"/>
          </a:xfrm>
          <a:prstGeom prst="rect">
            <a:avLst/>
          </a:prstGeom>
        </p:spPr>
      </p:pic>
      <p:pic>
        <p:nvPicPr>
          <p:cNvPr id="29" name="Picture 28" descr="A pixel art of a purple monster&#10;&#10;Description automatically generated">
            <a:extLst>
              <a:ext uri="{FF2B5EF4-FFF2-40B4-BE49-F238E27FC236}">
                <a16:creationId xmlns:a16="http://schemas.microsoft.com/office/drawing/2014/main" id="{A54D7161-3BC7-4C76-7A94-6F0FE166F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889" y="49360"/>
            <a:ext cx="3258554" cy="325855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7F7055D-5F76-1679-A98F-45B9197E1814}"/>
              </a:ext>
            </a:extLst>
          </p:cNvPr>
          <p:cNvGrpSpPr/>
          <p:nvPr/>
        </p:nvGrpSpPr>
        <p:grpSpPr>
          <a:xfrm>
            <a:off x="6529339" y="2993849"/>
            <a:ext cx="4826049" cy="1719042"/>
            <a:chOff x="6529339" y="2993849"/>
            <a:chExt cx="4826049" cy="1719042"/>
          </a:xfrm>
        </p:grpSpPr>
        <p:pic>
          <p:nvPicPr>
            <p:cNvPr id="13" name="Picture 12" descr="A screen shot of a video game&#10;&#10;Description automatically generated">
              <a:extLst>
                <a:ext uri="{FF2B5EF4-FFF2-40B4-BE49-F238E27FC236}">
                  <a16:creationId xmlns:a16="http://schemas.microsoft.com/office/drawing/2014/main" id="{0795BD30-307D-30EA-6D26-8145CC0CA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9339" y="2993849"/>
              <a:ext cx="4826049" cy="1719042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80FF8A7-F104-573F-9EDE-12DA7C290E97}"/>
                </a:ext>
              </a:extLst>
            </p:cNvPr>
            <p:cNvGrpSpPr/>
            <p:nvPr/>
          </p:nvGrpSpPr>
          <p:grpSpPr>
            <a:xfrm>
              <a:off x="8750299" y="3781782"/>
              <a:ext cx="2235202" cy="144084"/>
              <a:chOff x="8750299" y="3781782"/>
              <a:chExt cx="2235202" cy="14408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A2951F-5240-8C0C-A409-AA1DAC623531}"/>
                  </a:ext>
                </a:extLst>
              </p:cNvPr>
              <p:cNvSpPr/>
              <p:nvPr/>
            </p:nvSpPr>
            <p:spPr>
              <a:xfrm>
                <a:off x="8750300" y="3784600"/>
                <a:ext cx="2235201" cy="141266"/>
              </a:xfrm>
              <a:prstGeom prst="rect">
                <a:avLst/>
              </a:prstGeom>
              <a:solidFill>
                <a:srgbClr val="00FC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14D8D67-995C-E39D-E9BD-ACCC007F8286}"/>
                  </a:ext>
                </a:extLst>
              </p:cNvPr>
              <p:cNvSpPr/>
              <p:nvPr/>
            </p:nvSpPr>
            <p:spPr>
              <a:xfrm>
                <a:off x="8750299" y="3781782"/>
                <a:ext cx="2235201" cy="41563"/>
              </a:xfrm>
              <a:prstGeom prst="rect">
                <a:avLst/>
              </a:prstGeom>
              <a:solidFill>
                <a:srgbClr val="04D37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Text Placeholder 1">
              <a:extLst>
                <a:ext uri="{FF2B5EF4-FFF2-40B4-BE49-F238E27FC236}">
                  <a16:creationId xmlns:a16="http://schemas.microsoft.com/office/drawing/2014/main" id="{120706F1-C4D2-CDA6-F961-F75942095C0D}"/>
                </a:ext>
              </a:extLst>
            </p:cNvPr>
            <p:cNvSpPr txBox="1">
              <a:spLocks/>
            </p:cNvSpPr>
            <p:nvPr/>
          </p:nvSpPr>
          <p:spPr>
            <a:xfrm>
              <a:off x="7182562" y="3149434"/>
              <a:ext cx="3080364" cy="70173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800">
                  <a:latin typeface="Pokemon GB" pitchFamily="2" charset="0"/>
                </a:rPr>
                <a:t>NIDORINO</a:t>
              </a:r>
            </a:p>
          </p:txBody>
        </p:sp>
        <p:sp>
          <p:nvSpPr>
            <p:cNvPr id="38" name="Text Placeholder 7">
              <a:extLst>
                <a:ext uri="{FF2B5EF4-FFF2-40B4-BE49-F238E27FC236}">
                  <a16:creationId xmlns:a16="http://schemas.microsoft.com/office/drawing/2014/main" id="{B41E5D10-BD19-2D7C-AC4A-994BCD179447}"/>
                </a:ext>
              </a:extLst>
            </p:cNvPr>
            <p:cNvSpPr txBox="1">
              <a:spLocks/>
            </p:cNvSpPr>
            <p:nvPr/>
          </p:nvSpPr>
          <p:spPr>
            <a:xfrm>
              <a:off x="10668489" y="3170920"/>
              <a:ext cx="457933" cy="70173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800">
                  <a:latin typeface="Pokemon GB" pitchFamily="2" charset="0"/>
                </a:rPr>
                <a:t>6</a:t>
              </a:r>
            </a:p>
          </p:txBody>
        </p:sp>
        <p:sp>
          <p:nvSpPr>
            <p:cNvPr id="39" name="Text Placeholder 8">
              <a:extLst>
                <a:ext uri="{FF2B5EF4-FFF2-40B4-BE49-F238E27FC236}">
                  <a16:creationId xmlns:a16="http://schemas.microsoft.com/office/drawing/2014/main" id="{9006002A-8D49-A9D2-4476-5008B3E79D0B}"/>
                </a:ext>
              </a:extLst>
            </p:cNvPr>
            <p:cNvSpPr txBox="1">
              <a:spLocks/>
            </p:cNvSpPr>
            <p:nvPr/>
          </p:nvSpPr>
          <p:spPr>
            <a:xfrm>
              <a:off x="9200364" y="4023913"/>
              <a:ext cx="1896158" cy="59093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en-GB" sz="2000">
                  <a:latin typeface="Pokemon GB" pitchFamily="2" charset="0"/>
                </a:rPr>
                <a:t>50/50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CFF66E-9278-5E51-1F1A-04FA894F3E04}"/>
              </a:ext>
            </a:extLst>
          </p:cNvPr>
          <p:cNvGrpSpPr/>
          <p:nvPr/>
        </p:nvGrpSpPr>
        <p:grpSpPr>
          <a:xfrm>
            <a:off x="673076" y="692419"/>
            <a:ext cx="4826049" cy="1400700"/>
            <a:chOff x="673076" y="692419"/>
            <a:chExt cx="4826049" cy="1400700"/>
          </a:xfrm>
        </p:grpSpPr>
        <p:pic>
          <p:nvPicPr>
            <p:cNvPr id="12" name="Picture 11" descr="A screen shot of a video game&#10;&#10;Description automatically generated">
              <a:extLst>
                <a:ext uri="{FF2B5EF4-FFF2-40B4-BE49-F238E27FC236}">
                  <a16:creationId xmlns:a16="http://schemas.microsoft.com/office/drawing/2014/main" id="{E76C2137-C080-86A2-B595-FEB7671A5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076" y="692419"/>
              <a:ext cx="4826049" cy="140070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235A93A-A925-F737-7A9A-D67EA4B7ED0E}"/>
                </a:ext>
              </a:extLst>
            </p:cNvPr>
            <p:cNvGrpSpPr/>
            <p:nvPr/>
          </p:nvGrpSpPr>
          <p:grpSpPr>
            <a:xfrm>
              <a:off x="2548092" y="1511301"/>
              <a:ext cx="2328708" cy="149224"/>
              <a:chOff x="2548092" y="1511301"/>
              <a:chExt cx="2328708" cy="149224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8521A18-C49A-C4C6-E857-BB8AE9F87DFB}"/>
                  </a:ext>
                </a:extLst>
              </p:cNvPr>
              <p:cNvSpPr/>
              <p:nvPr/>
            </p:nvSpPr>
            <p:spPr>
              <a:xfrm>
                <a:off x="2550301" y="1511301"/>
                <a:ext cx="2326499" cy="149224"/>
              </a:xfrm>
              <a:prstGeom prst="rect">
                <a:avLst/>
              </a:prstGeom>
              <a:solidFill>
                <a:srgbClr val="00FC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27CC9D7-70CA-287A-07D5-EC73F4C00929}"/>
                  </a:ext>
                </a:extLst>
              </p:cNvPr>
              <p:cNvSpPr/>
              <p:nvPr/>
            </p:nvSpPr>
            <p:spPr>
              <a:xfrm>
                <a:off x="2548092" y="1511301"/>
                <a:ext cx="2326499" cy="45719"/>
              </a:xfrm>
              <a:prstGeom prst="rect">
                <a:avLst/>
              </a:prstGeom>
              <a:solidFill>
                <a:srgbClr val="04D37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0" name="Text Placeholder 9">
              <a:extLst>
                <a:ext uri="{FF2B5EF4-FFF2-40B4-BE49-F238E27FC236}">
                  <a16:creationId xmlns:a16="http://schemas.microsoft.com/office/drawing/2014/main" id="{02FC625D-A190-AC3A-A79C-C079596E1FA0}"/>
                </a:ext>
              </a:extLst>
            </p:cNvPr>
            <p:cNvSpPr txBox="1">
              <a:spLocks/>
            </p:cNvSpPr>
            <p:nvPr/>
          </p:nvSpPr>
          <p:spPr>
            <a:xfrm>
              <a:off x="879684" y="855289"/>
              <a:ext cx="3080364" cy="70173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800">
                  <a:latin typeface="Pokemon GB" pitchFamily="2" charset="0"/>
                </a:rPr>
                <a:t>GENGAR</a:t>
              </a:r>
            </a:p>
          </p:txBody>
        </p:sp>
        <p:sp>
          <p:nvSpPr>
            <p:cNvPr id="41" name="Text Placeholder 10">
              <a:extLst>
                <a:ext uri="{FF2B5EF4-FFF2-40B4-BE49-F238E27FC236}">
                  <a16:creationId xmlns:a16="http://schemas.microsoft.com/office/drawing/2014/main" id="{90B87FA4-0A66-7BBB-1599-C4ACD181504F}"/>
                </a:ext>
              </a:extLst>
            </p:cNvPr>
            <p:cNvSpPr txBox="1">
              <a:spLocks/>
            </p:cNvSpPr>
            <p:nvPr/>
          </p:nvSpPr>
          <p:spPr>
            <a:xfrm>
              <a:off x="4510254" y="832429"/>
              <a:ext cx="457933" cy="70173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3200">
                  <a:latin typeface="Pokemon GB" pitchFamily="2" charset="0"/>
                </a:rPr>
                <a:t>3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E6C4C91-FB42-D006-3169-16F2D3012004}"/>
              </a:ext>
            </a:extLst>
          </p:cNvPr>
          <p:cNvSpPr/>
          <p:nvPr/>
        </p:nvSpPr>
        <p:spPr>
          <a:xfrm>
            <a:off x="0" y="0"/>
            <a:ext cx="12192000" cy="6869756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3634CA-D45E-066B-F37E-97697C5A29DF}"/>
              </a:ext>
            </a:extLst>
          </p:cNvPr>
          <p:cNvGrpSpPr/>
          <p:nvPr/>
        </p:nvGrpSpPr>
        <p:grpSpPr>
          <a:xfrm>
            <a:off x="3268446" y="-2454865"/>
            <a:ext cx="6599453" cy="1360977"/>
            <a:chOff x="217854" y="196067"/>
            <a:chExt cx="3255854" cy="671441"/>
          </a:xfrm>
        </p:grpSpPr>
        <p:pic>
          <p:nvPicPr>
            <p:cNvPr id="8" name="Picture 7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6C93436F-998C-7304-E207-4484C3972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854" y="196067"/>
              <a:ext cx="3255854" cy="671441"/>
            </a:xfrm>
            <a:prstGeom prst="rect">
              <a:avLst/>
            </a:prstGeom>
          </p:spPr>
        </p:pic>
        <p:sp>
          <p:nvSpPr>
            <p:cNvPr id="9" name="Text Placeholder 10">
              <a:extLst>
                <a:ext uri="{FF2B5EF4-FFF2-40B4-BE49-F238E27FC236}">
                  <a16:creationId xmlns:a16="http://schemas.microsoft.com/office/drawing/2014/main" id="{507A17EB-077F-EEFF-6267-0656CD31DBB0}"/>
                </a:ext>
              </a:extLst>
            </p:cNvPr>
            <p:cNvSpPr txBox="1">
              <a:spLocks/>
            </p:cNvSpPr>
            <p:nvPr/>
          </p:nvSpPr>
          <p:spPr>
            <a:xfrm>
              <a:off x="325073" y="236430"/>
              <a:ext cx="3041416" cy="6087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3200">
                  <a:latin typeface="Pokemon GB" pitchFamily="2" charset="0"/>
                </a:rPr>
                <a:t>Combat</a:t>
              </a:r>
            </a:p>
          </p:txBody>
        </p:sp>
      </p:grp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A97B4E3-21A7-6E88-6D48-2EA1C319CDE5}"/>
              </a:ext>
            </a:extLst>
          </p:cNvPr>
          <p:cNvSpPr/>
          <p:nvPr/>
        </p:nvSpPr>
        <p:spPr>
          <a:xfrm rot="5400000">
            <a:off x="5593710" y="5313437"/>
            <a:ext cx="304800" cy="22171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35B1FD8D-A11F-1914-2105-413356671B41}"/>
              </a:ext>
            </a:extLst>
          </p:cNvPr>
          <p:cNvSpPr/>
          <p:nvPr/>
        </p:nvSpPr>
        <p:spPr>
          <a:xfrm rot="5400000">
            <a:off x="8900818" y="5326915"/>
            <a:ext cx="304800" cy="22171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D24871-E7A9-4DED-7F42-1EBCE7DE19F4}"/>
              </a:ext>
            </a:extLst>
          </p:cNvPr>
          <p:cNvGrpSpPr/>
          <p:nvPr/>
        </p:nvGrpSpPr>
        <p:grpSpPr>
          <a:xfrm>
            <a:off x="574177" y="2699898"/>
            <a:ext cx="11606626" cy="4169858"/>
            <a:chOff x="574177" y="2699898"/>
            <a:chExt cx="11606626" cy="416985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4328373-26A5-0D94-AF45-F5F3DEC2E995}"/>
                </a:ext>
              </a:extLst>
            </p:cNvPr>
            <p:cNvGrpSpPr/>
            <p:nvPr/>
          </p:nvGrpSpPr>
          <p:grpSpPr>
            <a:xfrm>
              <a:off x="2431061" y="4822694"/>
              <a:ext cx="9749742" cy="2047062"/>
              <a:chOff x="2442258" y="4810938"/>
              <a:chExt cx="9749742" cy="204706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3122E11-B456-02C5-5C79-21721C370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42258" y="4810938"/>
                <a:ext cx="9749742" cy="204706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5D1B0F-2D17-F4A2-EF2B-9728E6C6DD21}"/>
                  </a:ext>
                </a:extLst>
              </p:cNvPr>
              <p:cNvSpPr txBox="1"/>
              <p:nvPr/>
            </p:nvSpPr>
            <p:spPr>
              <a:xfrm>
                <a:off x="3485774" y="5102493"/>
                <a:ext cx="2031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kemon GB" pitchFamily="2" charset="0"/>
                  </a:rPr>
                  <a:t>Picpic</a:t>
                </a:r>
                <a:endParaRPr lang="fr-FR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Pokemon GB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BE768B-C66E-765B-8985-5E36562E8895}"/>
                  </a:ext>
                </a:extLst>
              </p:cNvPr>
              <p:cNvSpPr txBox="1"/>
              <p:nvPr/>
            </p:nvSpPr>
            <p:spPr>
              <a:xfrm>
                <a:off x="3485774" y="5415035"/>
                <a:ext cx="17235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kemon GB" pitchFamily="2" charset="0"/>
                  </a:rPr>
                  <a:t>Toxic</a:t>
                </a:r>
                <a:endParaRPr lang="fr-FR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Pokemon GB" pitchFamily="2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73C1AF9-90C8-C2FC-8396-A43B461492FE}"/>
                  </a:ext>
                </a:extLst>
              </p:cNvPr>
              <p:cNvSpPr txBox="1"/>
              <p:nvPr/>
            </p:nvSpPr>
            <p:spPr>
              <a:xfrm>
                <a:off x="3485774" y="5738567"/>
                <a:ext cx="17235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kemon GB" pitchFamily="2" charset="0"/>
                  </a:rPr>
                  <a:t>Furie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FAA459E-C727-93D9-3514-3D446135CD10}"/>
                  </a:ext>
                </a:extLst>
              </p:cNvPr>
              <p:cNvSpPr txBox="1"/>
              <p:nvPr/>
            </p:nvSpPr>
            <p:spPr>
              <a:xfrm>
                <a:off x="3485774" y="6089072"/>
                <a:ext cx="35702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kemon GB" pitchFamily="2" charset="0"/>
                  </a:rPr>
                  <a:t>Double</a:t>
                </a:r>
                <a:r>
                  <a:rPr lang="fr-FR" sz="2400">
                    <a:latin typeface="Pokemon GB" pitchFamily="2" charset="0"/>
                  </a:rPr>
                  <a:t> </a:t>
                </a:r>
                <a:r>
                  <a:rPr lang="fr-FR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kemon GB" pitchFamily="2" charset="0"/>
                  </a:rPr>
                  <a:t>pied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41AF5D-39E9-0872-828B-4B927D21C1AE}"/>
                </a:ext>
              </a:extLst>
            </p:cNvPr>
            <p:cNvGrpSpPr/>
            <p:nvPr/>
          </p:nvGrpSpPr>
          <p:grpSpPr>
            <a:xfrm>
              <a:off x="574177" y="2699898"/>
              <a:ext cx="3211759" cy="2185520"/>
              <a:chOff x="585374" y="2688142"/>
              <a:chExt cx="3211759" cy="218552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58EB009-7ACF-3DFA-C8FB-3200DDB56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5374" y="2688142"/>
                <a:ext cx="3211759" cy="2185520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3719D411-6070-FBCB-2B59-B4A65E64AA7E}"/>
                  </a:ext>
                </a:extLst>
              </p:cNvPr>
              <p:cNvGrpSpPr/>
              <p:nvPr/>
            </p:nvGrpSpPr>
            <p:grpSpPr>
              <a:xfrm>
                <a:off x="787894" y="2922774"/>
                <a:ext cx="2298206" cy="1515445"/>
                <a:chOff x="787894" y="2922774"/>
                <a:chExt cx="2298206" cy="1515445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90C1BA3A-AC3E-3B43-BD49-9FF627ED2275}"/>
                    </a:ext>
                  </a:extLst>
                </p:cNvPr>
                <p:cNvGrpSpPr/>
                <p:nvPr/>
              </p:nvGrpSpPr>
              <p:grpSpPr>
                <a:xfrm>
                  <a:off x="787894" y="2922774"/>
                  <a:ext cx="2298206" cy="945669"/>
                  <a:chOff x="206551" y="2586183"/>
                  <a:chExt cx="2298206" cy="945669"/>
                </a:xfrm>
              </p:grpSpPr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49376ED-8514-0073-F5BC-5316EB275A63}"/>
                      </a:ext>
                    </a:extLst>
                  </p:cNvPr>
                  <p:cNvSpPr txBox="1"/>
                  <p:nvPr/>
                </p:nvSpPr>
                <p:spPr>
                  <a:xfrm>
                    <a:off x="206551" y="2586183"/>
                    <a:ext cx="172354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okemon GB" pitchFamily="2" charset="0"/>
                      </a:rPr>
                      <a:t>Type/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10DFB65F-662C-EF9D-5055-30AE164C0E12}"/>
                      </a:ext>
                    </a:extLst>
                  </p:cNvPr>
                  <p:cNvSpPr txBox="1"/>
                  <p:nvPr/>
                </p:nvSpPr>
                <p:spPr>
                  <a:xfrm>
                    <a:off x="1396761" y="3070187"/>
                    <a:ext cx="110799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Pokemon GB" pitchFamily="2" charset="0"/>
                      </a:rPr>
                      <a:t>Vol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010DA48-4625-98B7-11C4-DBEEAA205A5A}"/>
                    </a:ext>
                  </a:extLst>
                </p:cNvPr>
                <p:cNvSpPr txBox="1"/>
                <p:nvPr/>
              </p:nvSpPr>
              <p:spPr>
                <a:xfrm>
                  <a:off x="1201153" y="3976554"/>
                  <a:ext cx="172354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Pokemon GB" pitchFamily="2" charset="0"/>
                    </a:rPr>
                    <a:t>31/35</a:t>
                  </a:r>
                </a:p>
              </p:txBody>
            </p:sp>
          </p:grpSp>
        </p:grpSp>
      </p:grp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9FF1B1E5-2AE3-7898-9D45-AAEDAD9DFAD7}"/>
              </a:ext>
            </a:extLst>
          </p:cNvPr>
          <p:cNvSpPr/>
          <p:nvPr/>
        </p:nvSpPr>
        <p:spPr>
          <a:xfrm rot="5400000">
            <a:off x="3163079" y="5234226"/>
            <a:ext cx="304800" cy="22171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BD63C1-2FD3-388C-39B5-B1D983BC9E39}"/>
              </a:ext>
            </a:extLst>
          </p:cNvPr>
          <p:cNvGrpSpPr/>
          <p:nvPr/>
        </p:nvGrpSpPr>
        <p:grpSpPr>
          <a:xfrm>
            <a:off x="2893479" y="1109386"/>
            <a:ext cx="3933383" cy="2919808"/>
            <a:chOff x="2893479" y="1109386"/>
            <a:chExt cx="3933383" cy="291980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C98FCFA-0FA8-B14E-03EC-2D52AC013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893479" y="1109386"/>
              <a:ext cx="3933383" cy="29198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A4469F0-8B85-7631-3453-624D8BE56827}"/>
                </a:ext>
              </a:extLst>
            </p:cNvPr>
            <p:cNvSpPr txBox="1"/>
            <p:nvPr/>
          </p:nvSpPr>
          <p:spPr>
            <a:xfrm>
              <a:off x="3166431" y="1567293"/>
              <a:ext cx="3416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Pokemon GB" pitchFamily="2" charset="0"/>
                </a:rPr>
                <a:t>Puissance : 35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BA5A578-3E5F-4D3C-E7BB-36C227F4A9B8}"/>
                </a:ext>
              </a:extLst>
            </p:cNvPr>
            <p:cNvSpPr txBox="1"/>
            <p:nvPr/>
          </p:nvSpPr>
          <p:spPr>
            <a:xfrm>
              <a:off x="3149916" y="1985166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Pokemon GB" pitchFamily="2" charset="0"/>
                </a:rPr>
                <a:t>Précision : 100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24DD1DE-4E52-3274-1FE0-88162A646DAB}"/>
              </a:ext>
            </a:extLst>
          </p:cNvPr>
          <p:cNvGrpSpPr/>
          <p:nvPr/>
        </p:nvGrpSpPr>
        <p:grpSpPr>
          <a:xfrm>
            <a:off x="574177" y="2699898"/>
            <a:ext cx="3211759" cy="2185520"/>
            <a:chOff x="574177" y="2699898"/>
            <a:chExt cx="3211759" cy="218552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9469988-99E7-DB68-1035-CAACE5E47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177" y="2699898"/>
              <a:ext cx="3211759" cy="218552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9F2F6B-DA24-8321-CCCA-0147197F2774}"/>
                </a:ext>
              </a:extLst>
            </p:cNvPr>
            <p:cNvSpPr txBox="1"/>
            <p:nvPr/>
          </p:nvSpPr>
          <p:spPr>
            <a:xfrm>
              <a:off x="776697" y="2934530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okemon GB" pitchFamily="2" charset="0"/>
                </a:rPr>
                <a:t>Type/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66A25ED-9E16-372D-569B-840E2A4EEB67}"/>
                </a:ext>
              </a:extLst>
            </p:cNvPr>
            <p:cNvSpPr txBox="1"/>
            <p:nvPr/>
          </p:nvSpPr>
          <p:spPr>
            <a:xfrm>
              <a:off x="1608885" y="3418534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okemon GB" pitchFamily="2" charset="0"/>
                </a:rPr>
                <a:t>Poison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1144255-FED7-A7C0-867D-0F5B9ABB36CB}"/>
                </a:ext>
              </a:extLst>
            </p:cNvPr>
            <p:cNvSpPr txBox="1"/>
            <p:nvPr/>
          </p:nvSpPr>
          <p:spPr>
            <a:xfrm>
              <a:off x="1343844" y="397519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okemon GB" pitchFamily="2" charset="0"/>
                </a:rPr>
                <a:t>4/10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149D304-A93C-02CC-5F54-A42B76AE87AC}"/>
              </a:ext>
            </a:extLst>
          </p:cNvPr>
          <p:cNvGrpSpPr/>
          <p:nvPr/>
        </p:nvGrpSpPr>
        <p:grpSpPr>
          <a:xfrm>
            <a:off x="2893479" y="1111128"/>
            <a:ext cx="3933383" cy="2919808"/>
            <a:chOff x="2881419" y="1130826"/>
            <a:chExt cx="3933383" cy="291980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4D0977B-BF3C-B43E-CB6D-F8C448BA88DF}"/>
                </a:ext>
              </a:extLst>
            </p:cNvPr>
            <p:cNvGrpSpPr/>
            <p:nvPr/>
          </p:nvGrpSpPr>
          <p:grpSpPr>
            <a:xfrm>
              <a:off x="2881419" y="1130826"/>
              <a:ext cx="3933383" cy="2919808"/>
              <a:chOff x="2893479" y="1109386"/>
              <a:chExt cx="3933383" cy="2919808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C1C5A56-0793-257E-B110-E85F110A6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2893479" y="1109386"/>
                <a:ext cx="3933383" cy="2919808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0C5B7E1-C9F8-4D28-AFB2-53B36AB63C9C}"/>
                  </a:ext>
                </a:extLst>
              </p:cNvPr>
              <p:cNvSpPr txBox="1"/>
              <p:nvPr/>
            </p:nvSpPr>
            <p:spPr>
              <a:xfrm>
                <a:off x="3166431" y="1567293"/>
                <a:ext cx="3185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Pokemon GB" pitchFamily="2" charset="0"/>
                  </a:rPr>
                  <a:t>Puissance : -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D6003CA-1BD4-4994-0C3C-A14F1578A236}"/>
                  </a:ext>
                </a:extLst>
              </p:cNvPr>
              <p:cNvSpPr txBox="1"/>
              <p:nvPr/>
            </p:nvSpPr>
            <p:spPr>
              <a:xfrm>
                <a:off x="3149916" y="1985166"/>
                <a:ext cx="3416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Pokemon GB" pitchFamily="2" charset="0"/>
                  </a:rPr>
                  <a:t>Précision : 90</a:t>
                </a: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E2B4BD-B1FC-03F0-442A-3372941BE4E7}"/>
                </a:ext>
              </a:extLst>
            </p:cNvPr>
            <p:cNvSpPr txBox="1"/>
            <p:nvPr/>
          </p:nvSpPr>
          <p:spPr>
            <a:xfrm>
              <a:off x="3158957" y="2393833"/>
              <a:ext cx="34340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222222"/>
                  </a:solidFill>
                  <a:latin typeface="Pokemon GB" pitchFamily="2" charset="0"/>
                </a:rPr>
                <a:t>E</a:t>
              </a:r>
              <a:r>
                <a:rPr lang="fr-FR" sz="1600" b="0" i="0" dirty="0">
                  <a:solidFill>
                    <a:srgbClr val="222222"/>
                  </a:solidFill>
                  <a:effectLst/>
                  <a:latin typeface="Pokemon GB" pitchFamily="2" charset="0"/>
                </a:rPr>
                <a:t>mpoisonne gravement la cible</a:t>
              </a:r>
              <a:endParaRPr lang="fr-FR" sz="1600" dirty="0">
                <a:latin typeface="Pokemon GB" pitchFamily="2" charset="0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DFEC727A-4B5A-9B14-2DBC-F8AEDB9D0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268" y="1405688"/>
            <a:ext cx="782400" cy="3129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E54C5BD-50AF-C026-DB08-1A0CF56081C0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8199C5C-0E5E-F56A-BA38-0533C9AF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1E432A0-75D7-812F-DC2C-8FA626A34A9B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2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00312 0.6974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486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69745 L -0.0039 1.4629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82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00026 0.0527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6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47" grpId="0" animBg="1"/>
      <p:bldP spid="21" grpId="0" animBg="1"/>
      <p:bldP spid="21" grpId="1" animBg="1"/>
      <p:bldP spid="2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11D237-329D-FC3C-339E-2930FB99D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04824" y="5030243"/>
            <a:ext cx="10416032" cy="1536191"/>
          </a:xfrm>
        </p:spPr>
        <p:txBody>
          <a:bodyPr/>
          <a:lstStyle/>
          <a:p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Bienvenue à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notre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soutenance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concernant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notre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projet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de 3ème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année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,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portant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sur la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réalisation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d'une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IA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jouant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à Pokémon Rouge.</a:t>
            </a:r>
            <a:endParaRPr lang="fr-FR" sz="2400">
              <a:latin typeface="Pokemon GB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839614-C27B-7BB7-DD7A-967815F93156}"/>
              </a:ext>
            </a:extLst>
          </p:cNvPr>
          <p:cNvGrpSpPr/>
          <p:nvPr/>
        </p:nvGrpSpPr>
        <p:grpSpPr>
          <a:xfrm>
            <a:off x="11117011" y="129521"/>
            <a:ext cx="944712" cy="905349"/>
            <a:chOff x="11117011" y="129521"/>
            <a:chExt cx="944712" cy="9053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BE27F3-AA5B-9816-C25D-EFE415BD2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B0C204-6AE4-7CA4-47FD-5F4FCD586A56}"/>
                </a:ext>
              </a:extLst>
            </p:cNvPr>
            <p:cNvSpPr txBox="1"/>
            <p:nvPr/>
          </p:nvSpPr>
          <p:spPr>
            <a:xfrm>
              <a:off x="11291850" y="12952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4475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77003-2D81-E922-9224-844E7B95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4BD909-CD8B-4CBF-5531-53260817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50" y="5955253"/>
            <a:ext cx="5771921" cy="646331"/>
          </a:xfrm>
        </p:spPr>
        <p:txBody>
          <a:bodyPr/>
          <a:lstStyle/>
          <a:p>
            <a:r>
              <a:rPr lang="en-GB" sz="4000" dirty="0">
                <a:latin typeface="Pokemon GB" pitchFamily="2" charset="0"/>
              </a:rPr>
              <a:t>Equipes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CCE7BA6C-B732-F349-08AD-D12C391F3FC2}"/>
              </a:ext>
            </a:extLst>
          </p:cNvPr>
          <p:cNvGrpSpPr/>
          <p:nvPr/>
        </p:nvGrpSpPr>
        <p:grpSpPr>
          <a:xfrm>
            <a:off x="1726089" y="331526"/>
            <a:ext cx="4364159" cy="1545508"/>
            <a:chOff x="1726089" y="331526"/>
            <a:chExt cx="4364159" cy="1545508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2D5BC925-9392-B4B1-EEA3-7972B9D16A62}"/>
                </a:ext>
              </a:extLst>
            </p:cNvPr>
            <p:cNvGrpSpPr/>
            <p:nvPr/>
          </p:nvGrpSpPr>
          <p:grpSpPr>
            <a:xfrm>
              <a:off x="1726089" y="331526"/>
              <a:ext cx="4364159" cy="1545508"/>
              <a:chOff x="1726089" y="331526"/>
              <a:chExt cx="4364159" cy="154550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E4CA01-4FB0-BA96-A6F5-609804420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726089" y="331526"/>
                <a:ext cx="4364159" cy="1545508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AA4D5C-4B16-F8D1-7208-D333E391F690}"/>
                  </a:ext>
                </a:extLst>
              </p:cNvPr>
              <p:cNvSpPr txBox="1"/>
              <p:nvPr/>
            </p:nvSpPr>
            <p:spPr>
              <a:xfrm>
                <a:off x="3123961" y="636890"/>
                <a:ext cx="2492990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2000" err="1">
                    <a:solidFill>
                      <a:schemeClr val="bg1"/>
                    </a:solidFill>
                    <a:effectLst>
                      <a:outerShdw dist="50800" dir="2700000" algn="tl" rotWithShape="0">
                        <a:prstClr val="black">
                          <a:alpha val="39876"/>
                        </a:prstClr>
                      </a:outerShdw>
                    </a:effectLst>
                    <a:latin typeface="Pokemon GB" pitchFamily="2" charset="0"/>
                    <a:cs typeface="Arial"/>
                  </a:rPr>
                  <a:t>Dracaufeu</a:t>
                </a:r>
                <a:endParaRPr lang="en-GB" sz="2000">
                  <a:solidFill>
                    <a:schemeClr val="bg1"/>
                  </a:solidFill>
                  <a:effectLst>
                    <a:outerShdw dist="50800" dir="2700000" algn="tl" rotWithShape="0">
                      <a:prstClr val="black">
                        <a:alpha val="39876"/>
                      </a:prstClr>
                    </a:outerShdw>
                  </a:effectLst>
                  <a:latin typeface="Pokemon GB" pitchFamily="2" charset="0"/>
                  <a:cs typeface="Arial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6E31C7-3DE5-811B-966C-5D87D5BD9825}"/>
                  </a:ext>
                </a:extLst>
              </p:cNvPr>
              <p:cNvSpPr txBox="1"/>
              <p:nvPr/>
            </p:nvSpPr>
            <p:spPr>
              <a:xfrm>
                <a:off x="2401937" y="1366391"/>
                <a:ext cx="697627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2000">
                    <a:solidFill>
                      <a:schemeClr val="bg1"/>
                    </a:solidFill>
                    <a:effectLst>
                      <a:outerShdw dist="50800" dir="2700000" algn="tl" rotWithShape="0">
                        <a:prstClr val="black"/>
                      </a:outerShdw>
                    </a:effectLst>
                    <a:latin typeface="Pokemon GB" pitchFamily="2" charset="0"/>
                  </a:rPr>
                  <a:t>55</a:t>
                </a:r>
              </a:p>
            </p:txBody>
          </p:sp>
        </p:grpSp>
        <p:pic>
          <p:nvPicPr>
            <p:cNvPr id="4" name="Image 3" descr="Dracaufeu — Poképédia">
              <a:extLst>
                <a:ext uri="{FF2B5EF4-FFF2-40B4-BE49-F238E27FC236}">
                  <a16:creationId xmlns:a16="http://schemas.microsoft.com/office/drawing/2014/main" id="{F1C5996B-1862-B9C6-789F-D3D36185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4250" y="463017"/>
              <a:ext cx="1110680" cy="851967"/>
            </a:xfrm>
            <a:prstGeom prst="rect">
              <a:avLst/>
            </a:prstGeom>
          </p:spPr>
        </p:pic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E550ACDE-EF7D-0EC1-70BC-25BFBA8CD3C8}"/>
              </a:ext>
            </a:extLst>
          </p:cNvPr>
          <p:cNvGrpSpPr/>
          <p:nvPr/>
        </p:nvGrpSpPr>
        <p:grpSpPr>
          <a:xfrm>
            <a:off x="6159279" y="579581"/>
            <a:ext cx="4364159" cy="1570276"/>
            <a:chOff x="6159279" y="579581"/>
            <a:chExt cx="4364159" cy="1570276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5FCB56AB-60CF-9386-41A4-3A2AF263D0C9}"/>
                </a:ext>
              </a:extLst>
            </p:cNvPr>
            <p:cNvGrpSpPr/>
            <p:nvPr/>
          </p:nvGrpSpPr>
          <p:grpSpPr>
            <a:xfrm>
              <a:off x="6159279" y="604350"/>
              <a:ext cx="4364159" cy="1545507"/>
              <a:chOff x="6159279" y="604350"/>
              <a:chExt cx="4364159" cy="1545507"/>
            </a:xfrm>
          </p:grpSpPr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85949E8F-FDC7-3CDF-C50F-59AFE8FD55D2}"/>
                  </a:ext>
                </a:extLst>
              </p:cNvPr>
              <p:cNvGrpSpPr/>
              <p:nvPr/>
            </p:nvGrpSpPr>
            <p:grpSpPr>
              <a:xfrm>
                <a:off x="6159279" y="604350"/>
                <a:ext cx="4364159" cy="1545507"/>
                <a:chOff x="6159279" y="604350"/>
                <a:chExt cx="4364159" cy="1545507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8D40D594-F637-BC37-5EC6-5725B3DF08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6159279" y="604350"/>
                  <a:ext cx="4364159" cy="1545507"/>
                </a:xfrm>
                <a:prstGeom prst="rect">
                  <a:avLst/>
                </a:prstGeom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A3616AC-BA20-D04A-7A2E-95EC364CAB4F}"/>
                    </a:ext>
                  </a:extLst>
                </p:cNvPr>
                <p:cNvSpPr txBox="1"/>
                <p:nvPr/>
              </p:nvSpPr>
              <p:spPr>
                <a:xfrm>
                  <a:off x="6816856" y="1632444"/>
                  <a:ext cx="697627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r>
                    <a:rPr lang="en-GB" sz="2000">
                      <a:solidFill>
                        <a:schemeClr val="bg1"/>
                      </a:solidFill>
                      <a:effectLst>
                        <a:outerShdw dist="50800" dir="2700000" algn="tl" rotWithShape="0">
                          <a:prstClr val="black"/>
                        </a:outerShdw>
                      </a:effectLst>
                      <a:latin typeface="Pokemon GB" pitchFamily="2" charset="0"/>
                    </a:rPr>
                    <a:t>53</a:t>
                  </a:r>
                </a:p>
              </p:txBody>
            </p:sp>
          </p:grpSp>
          <p:sp>
            <p:nvSpPr>
              <p:cNvPr id="6" name="TextBox 15">
                <a:extLst>
                  <a:ext uri="{FF2B5EF4-FFF2-40B4-BE49-F238E27FC236}">
                    <a16:creationId xmlns:a16="http://schemas.microsoft.com/office/drawing/2014/main" id="{98F00349-AB83-AFCB-6A4C-97155EC5CD2E}"/>
                  </a:ext>
                </a:extLst>
              </p:cNvPr>
              <p:cNvSpPr txBox="1"/>
              <p:nvPr/>
            </p:nvSpPr>
            <p:spPr>
              <a:xfrm>
                <a:off x="8005094" y="875916"/>
                <a:ext cx="1723549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2000" err="1">
                    <a:solidFill>
                      <a:schemeClr val="bg1"/>
                    </a:solidFill>
                    <a:effectLst>
                      <a:outerShdw dist="50800" dir="2700000" algn="tl" rotWithShape="0">
                        <a:prstClr val="black">
                          <a:alpha val="39876"/>
                        </a:prstClr>
                      </a:outerShdw>
                    </a:effectLst>
                    <a:latin typeface="Pokemon GB" pitchFamily="2" charset="0"/>
                    <a:cs typeface="Arial"/>
                  </a:rPr>
                  <a:t>Raichu</a:t>
                </a:r>
                <a:endParaRPr lang="fr-FR" sz="2000">
                  <a:latin typeface="Pokemon GB" pitchFamily="2" charset="0"/>
                </a:endParaRPr>
              </a:p>
            </p:txBody>
          </p:sp>
        </p:grpSp>
        <p:pic>
          <p:nvPicPr>
            <p:cNvPr id="7" name="Image 6" descr="Raichu | Pokédex">
              <a:extLst>
                <a:ext uri="{FF2B5EF4-FFF2-40B4-BE49-F238E27FC236}">
                  <a16:creationId xmlns:a16="http://schemas.microsoft.com/office/drawing/2014/main" id="{577B1ADD-2BCC-E53F-7A31-AF4186B7E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581" y="579581"/>
              <a:ext cx="1138383" cy="1126838"/>
            </a:xfrm>
            <a:prstGeom prst="rect">
              <a:avLst/>
            </a:prstGeom>
          </p:spPr>
        </p:pic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45B82888-15F4-E880-DD3B-A7F2B9D8AC86}"/>
              </a:ext>
            </a:extLst>
          </p:cNvPr>
          <p:cNvGrpSpPr/>
          <p:nvPr/>
        </p:nvGrpSpPr>
        <p:grpSpPr>
          <a:xfrm>
            <a:off x="6159279" y="2357834"/>
            <a:ext cx="4364159" cy="1545508"/>
            <a:chOff x="6159279" y="2357834"/>
            <a:chExt cx="4364159" cy="15455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7B64646-C694-CF53-899E-09D9FCE9E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159279" y="2357834"/>
              <a:ext cx="4364159" cy="1545508"/>
            </a:xfrm>
            <a:prstGeom prst="rect">
              <a:avLst/>
            </a:prstGeom>
          </p:spPr>
        </p:pic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63952170-F329-8424-592B-4F2E856C8282}"/>
                </a:ext>
              </a:extLst>
            </p:cNvPr>
            <p:cNvSpPr txBox="1"/>
            <p:nvPr/>
          </p:nvSpPr>
          <p:spPr>
            <a:xfrm>
              <a:off x="6832728" y="3376169"/>
              <a:ext cx="697627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effectLst>
                    <a:outerShdw dist="50800" dir="2700000" algn="tl" rotWithShape="0">
                      <a:prstClr val="black"/>
                    </a:outerShdw>
                  </a:effectLst>
                  <a:latin typeface="Pokemon GB" pitchFamily="2" charset="0"/>
                </a:rPr>
                <a:t>56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90A1B11-3163-8EEF-D20F-EAB1345D6DA2}"/>
                </a:ext>
              </a:extLst>
            </p:cNvPr>
            <p:cNvSpPr txBox="1"/>
            <p:nvPr/>
          </p:nvSpPr>
          <p:spPr>
            <a:xfrm>
              <a:off x="7351225" y="2653208"/>
              <a:ext cx="2621230" cy="3847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900" err="1">
                  <a:solidFill>
                    <a:schemeClr val="bg1"/>
                  </a:solidFill>
                  <a:effectLst>
                    <a:outerShdw dist="50800" dir="2700000" algn="tl" rotWithShape="0">
                      <a:prstClr val="black">
                        <a:alpha val="39876"/>
                      </a:prstClr>
                    </a:outerShdw>
                  </a:effectLst>
                  <a:latin typeface="Pokemon GB" pitchFamily="2" charset="0"/>
                  <a:ea typeface="+mn-lt"/>
                  <a:cs typeface="+mn-lt"/>
                </a:rPr>
                <a:t>Rhinoféros</a:t>
              </a:r>
              <a:endParaRPr lang="fr-FR" sz="1900">
                <a:latin typeface="Pokemon GB" pitchFamily="2" charset="0"/>
              </a:endParaRPr>
            </a:p>
          </p:txBody>
        </p:sp>
        <p:pic>
          <p:nvPicPr>
            <p:cNvPr id="55" name="Image 54" descr="Rhinoféros — Poképédia">
              <a:extLst>
                <a:ext uri="{FF2B5EF4-FFF2-40B4-BE49-F238E27FC236}">
                  <a16:creationId xmlns:a16="http://schemas.microsoft.com/office/drawing/2014/main" id="{5BB59111-8E34-870F-7604-E11AFC36A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1923" y="2506794"/>
              <a:ext cx="1132308" cy="949496"/>
            </a:xfrm>
            <a:prstGeom prst="rect">
              <a:avLst/>
            </a:prstGeom>
          </p:spPr>
        </p:pic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CC490591-4582-1C53-AD76-87AFC10CC3EF}"/>
              </a:ext>
            </a:extLst>
          </p:cNvPr>
          <p:cNvGrpSpPr/>
          <p:nvPr/>
        </p:nvGrpSpPr>
        <p:grpSpPr>
          <a:xfrm>
            <a:off x="1721380" y="3940285"/>
            <a:ext cx="4364159" cy="1545508"/>
            <a:chOff x="1721380" y="3940285"/>
            <a:chExt cx="4364159" cy="15455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E8D2717-743F-D2D2-7BDA-A2E4F1C89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721380" y="3940285"/>
              <a:ext cx="4364159" cy="1545508"/>
            </a:xfrm>
            <a:prstGeom prst="rect">
              <a:avLst/>
            </a:prstGeom>
          </p:spPr>
        </p:pic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CF2C9DCE-9F8A-F64D-DCB7-CCF13F331344}"/>
                </a:ext>
              </a:extLst>
            </p:cNvPr>
            <p:cNvSpPr txBox="1"/>
            <p:nvPr/>
          </p:nvSpPr>
          <p:spPr>
            <a:xfrm>
              <a:off x="2360055" y="4960021"/>
              <a:ext cx="697627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effectLst>
                    <a:outerShdw dist="50800" dir="2700000" algn="tl" rotWithShape="0">
                      <a:prstClr val="black"/>
                    </a:outerShdw>
                  </a:effectLst>
                  <a:latin typeface="Pokemon GB" pitchFamily="2" charset="0"/>
                </a:rPr>
                <a:t>55</a:t>
              </a:r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AB46D5FC-8402-54BB-3348-1F7302DB3B55}"/>
                </a:ext>
              </a:extLst>
            </p:cNvPr>
            <p:cNvSpPr txBox="1"/>
            <p:nvPr/>
          </p:nvSpPr>
          <p:spPr>
            <a:xfrm>
              <a:off x="3252201" y="4216538"/>
              <a:ext cx="2236510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 err="1">
                  <a:solidFill>
                    <a:schemeClr val="bg1"/>
                  </a:solidFill>
                  <a:effectLst>
                    <a:outerShdw dist="50800" dir="2700000" algn="tl" rotWithShape="0">
                      <a:prstClr val="black">
                        <a:alpha val="39876"/>
                      </a:prstClr>
                    </a:outerShdw>
                  </a:effectLst>
                  <a:latin typeface="Pokemon GB" pitchFamily="2" charset="0"/>
                  <a:cs typeface="Arial"/>
                </a:rPr>
                <a:t>Noidkoko</a:t>
              </a:r>
              <a:endParaRPr lang="en-GB" sz="2000">
                <a:solidFill>
                  <a:schemeClr val="bg1"/>
                </a:solidFill>
                <a:effectLst>
                  <a:outerShdw dist="50800" dir="2700000" algn="tl" rotWithShape="0">
                    <a:prstClr val="black">
                      <a:alpha val="39876"/>
                    </a:prstClr>
                  </a:outerShdw>
                </a:effectLst>
                <a:latin typeface="Pokemon GB" pitchFamily="2" charset="0"/>
                <a:cs typeface="Arial"/>
              </a:endParaRPr>
            </a:p>
          </p:txBody>
        </p:sp>
        <p:pic>
          <p:nvPicPr>
            <p:cNvPr id="56" name="Image 55" descr="Noadkoko — Poképédia">
              <a:extLst>
                <a:ext uri="{FF2B5EF4-FFF2-40B4-BE49-F238E27FC236}">
                  <a16:creationId xmlns:a16="http://schemas.microsoft.com/office/drawing/2014/main" id="{73BC50DD-38F3-D5AF-7229-AA32915D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7084" y="3943130"/>
              <a:ext cx="948488" cy="946926"/>
            </a:xfrm>
            <a:prstGeom prst="rect">
              <a:avLst/>
            </a:prstGeom>
          </p:spPr>
        </p:pic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A80E6844-FF3F-B605-D2BB-96857326B984}"/>
              </a:ext>
            </a:extLst>
          </p:cNvPr>
          <p:cNvGrpSpPr/>
          <p:nvPr/>
        </p:nvGrpSpPr>
        <p:grpSpPr>
          <a:xfrm>
            <a:off x="6159279" y="4101252"/>
            <a:ext cx="4364159" cy="1545507"/>
            <a:chOff x="6159279" y="4101252"/>
            <a:chExt cx="4364159" cy="154550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4842B92-C739-A012-2F4C-3E517AC9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159279" y="4101252"/>
              <a:ext cx="4364159" cy="1545507"/>
            </a:xfrm>
            <a:prstGeom prst="rect">
              <a:avLst/>
            </a:prstGeom>
          </p:spPr>
        </p:pic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98EC697D-64A0-A587-8E93-0754E24D3B5A}"/>
                </a:ext>
              </a:extLst>
            </p:cNvPr>
            <p:cNvSpPr txBox="1"/>
            <p:nvPr/>
          </p:nvSpPr>
          <p:spPr>
            <a:xfrm>
              <a:off x="6816855" y="5132044"/>
              <a:ext cx="697627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effectLst>
                    <a:outerShdw dist="50800" dir="2700000" algn="tl" rotWithShape="0">
                      <a:prstClr val="black"/>
                    </a:outerShdw>
                  </a:effectLst>
                  <a:latin typeface="Pokemon GB" pitchFamily="2" charset="0"/>
                </a:rPr>
                <a:t>54</a:t>
              </a:r>
            </a:p>
          </p:txBody>
        </p:sp>
        <p:sp>
          <p:nvSpPr>
            <p:cNvPr id="53" name="TextBox 15">
              <a:extLst>
                <a:ext uri="{FF2B5EF4-FFF2-40B4-BE49-F238E27FC236}">
                  <a16:creationId xmlns:a16="http://schemas.microsoft.com/office/drawing/2014/main" id="{D645BA9E-21E6-DE80-F6AF-83F838678341}"/>
                </a:ext>
              </a:extLst>
            </p:cNvPr>
            <p:cNvSpPr txBox="1"/>
            <p:nvPr/>
          </p:nvSpPr>
          <p:spPr>
            <a:xfrm>
              <a:off x="7287104" y="4416593"/>
              <a:ext cx="2749471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 err="1">
                  <a:solidFill>
                    <a:schemeClr val="bg1"/>
                  </a:solidFill>
                  <a:effectLst>
                    <a:outerShdw dist="50800" dir="2700000" algn="tl" rotWithShape="0">
                      <a:prstClr val="black">
                        <a:alpha val="39876"/>
                      </a:prstClr>
                    </a:outerShdw>
                  </a:effectLst>
                  <a:latin typeface="Pokemon GB" pitchFamily="2" charset="0"/>
                  <a:ea typeface="+mn-lt"/>
                  <a:cs typeface="+mn-lt"/>
                </a:rPr>
                <a:t>Roucarnage</a:t>
              </a:r>
              <a:endParaRPr lang="fr-FR" sz="2000">
                <a:latin typeface="Pokemon GB" pitchFamily="2" charset="0"/>
              </a:endParaRPr>
            </a:p>
          </p:txBody>
        </p:sp>
        <p:pic>
          <p:nvPicPr>
            <p:cNvPr id="57" name="Image 56" descr="Roucarnage — Poképédia">
              <a:extLst>
                <a:ext uri="{FF2B5EF4-FFF2-40B4-BE49-F238E27FC236}">
                  <a16:creationId xmlns:a16="http://schemas.microsoft.com/office/drawing/2014/main" id="{9F6333FB-F7D1-A36A-3954-18BC621FE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0875" y="4227332"/>
              <a:ext cx="914405" cy="83972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929960B-1A0B-CDA5-607E-DE29CADA4A14}"/>
              </a:ext>
            </a:extLst>
          </p:cNvPr>
          <p:cNvGrpSpPr/>
          <p:nvPr/>
        </p:nvGrpSpPr>
        <p:grpSpPr>
          <a:xfrm>
            <a:off x="1721380" y="2124758"/>
            <a:ext cx="4364159" cy="1545507"/>
            <a:chOff x="1721380" y="2124758"/>
            <a:chExt cx="4364159" cy="1545507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714FFFA7-8A2A-C10D-1E92-690858F18FC4}"/>
                </a:ext>
              </a:extLst>
            </p:cNvPr>
            <p:cNvGrpSpPr/>
            <p:nvPr/>
          </p:nvGrpSpPr>
          <p:grpSpPr>
            <a:xfrm>
              <a:off x="1721380" y="2124758"/>
              <a:ext cx="4364159" cy="1545507"/>
              <a:chOff x="1721380" y="2124758"/>
              <a:chExt cx="4364159" cy="154550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C668810-5CD2-BD99-4AD4-A982C3630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721380" y="2124758"/>
                <a:ext cx="4364159" cy="1545507"/>
              </a:xfrm>
              <a:prstGeom prst="rect">
                <a:avLst/>
              </a:prstGeom>
            </p:spPr>
          </p:pic>
          <p:sp>
            <p:nvSpPr>
              <p:cNvPr id="9" name="TextBox 17">
                <a:extLst>
                  <a:ext uri="{FF2B5EF4-FFF2-40B4-BE49-F238E27FC236}">
                    <a16:creationId xmlns:a16="http://schemas.microsoft.com/office/drawing/2014/main" id="{557FA5AC-E14C-FB0E-FE00-2CEBDA1EE562}"/>
                  </a:ext>
                </a:extLst>
              </p:cNvPr>
              <p:cNvSpPr txBox="1"/>
              <p:nvPr/>
            </p:nvSpPr>
            <p:spPr>
              <a:xfrm>
                <a:off x="2397000" y="3178104"/>
                <a:ext cx="441146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2000" dirty="0">
                    <a:solidFill>
                      <a:schemeClr val="bg1"/>
                    </a:solidFill>
                    <a:effectLst>
                      <a:outerShdw dist="50800" dir="2700000" algn="tl" rotWithShape="0">
                        <a:prstClr val="black"/>
                      </a:outerShdw>
                    </a:effectLst>
                    <a:latin typeface="Pokemon GB" pitchFamily="2" charset="0"/>
                  </a:rPr>
                  <a:t>6</a:t>
                </a:r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E2207439-37EF-1117-ECFE-D7183D95BAF7}"/>
                  </a:ext>
                </a:extLst>
              </p:cNvPr>
              <p:cNvSpPr txBox="1"/>
              <p:nvPr/>
            </p:nvSpPr>
            <p:spPr>
              <a:xfrm>
                <a:off x="3252201" y="2357834"/>
                <a:ext cx="2236510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2000" dirty="0" err="1">
                    <a:solidFill>
                      <a:schemeClr val="bg1"/>
                    </a:solidFill>
                    <a:effectLst>
                      <a:outerShdw dist="50800" dir="2700000" algn="tl" rotWithShape="0">
                        <a:prstClr val="black">
                          <a:alpha val="39876"/>
                        </a:prstClr>
                      </a:outerShdw>
                    </a:effectLst>
                    <a:latin typeface="Pokemon GB" pitchFamily="2" charset="0"/>
                    <a:cs typeface="Arial"/>
                  </a:rPr>
                  <a:t>Nidorino</a:t>
                </a:r>
                <a:endParaRPr lang="en-GB" sz="2000" dirty="0">
                  <a:solidFill>
                    <a:schemeClr val="bg1"/>
                  </a:solidFill>
                  <a:effectLst>
                    <a:outerShdw dist="50800" dir="2700000" algn="tl" rotWithShape="0">
                      <a:prstClr val="black">
                        <a:alpha val="39876"/>
                      </a:prstClr>
                    </a:outerShdw>
                  </a:effectLst>
                  <a:latin typeface="Pokemon GB" pitchFamily="2" charset="0"/>
                  <a:cs typeface="Arial"/>
                </a:endParaRPr>
              </a:p>
            </p:txBody>
          </p:sp>
        </p:grpSp>
        <p:pic>
          <p:nvPicPr>
            <p:cNvPr id="1026" name="Picture 2" descr="Nidorino | Pokédex">
              <a:extLst>
                <a:ext uri="{FF2B5EF4-FFF2-40B4-BE49-F238E27FC236}">
                  <a16:creationId xmlns:a16="http://schemas.microsoft.com/office/drawing/2014/main" id="{41A271CE-8448-65FC-E8D0-56E41A6D3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831" y="2194370"/>
              <a:ext cx="1042339" cy="1042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A2EBE7-F4BE-6178-3430-2276170352FE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BE73E3-FCFE-9542-C576-83F241619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AF996C-ADD9-92C6-EA4C-54141D9A27EA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96697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D46B86-EED7-299C-A4A2-05236A696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642" y="334876"/>
            <a:ext cx="7234715" cy="618824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3B56E47-98F6-8A4C-89C0-744270CC04FB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50ACCB-4A0C-BF82-6E8A-13126A82C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AE42DF-863D-DB88-1B3B-47A014D69781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06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4374D4-3200-0EED-BEB1-E519509FA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403B43-25BC-D453-EE10-D729D8993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6222D-0271-4FE6-B082-D8138CB68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7620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94C12-C7BE-A64F-2894-FC56265A6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7620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E933A0-F2CC-0178-7F55-0E4730A37D50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47F195-F62B-E445-AACE-9EB5AD4B6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B0CF6B-35CD-E299-4704-960E93DFDD0F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520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0B4CC8-7E9B-490B-371A-F4C76C3C1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1773B-DE73-E816-1A0E-ACB4EA59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19BEB-35D2-55D6-55BA-EDAC03F2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19215A-AC93-DEB8-C352-27724CFC9790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FE793C-8AE6-78D4-C282-FF99CE407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FC60B8-B2D0-063E-AFE9-D9D7574298F0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1259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C69A2F-87BB-358C-7530-788ED3C8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58" y="5974023"/>
            <a:ext cx="5771921" cy="646331"/>
          </a:xfrm>
        </p:spPr>
        <p:txBody>
          <a:bodyPr/>
          <a:lstStyle/>
          <a:p>
            <a:r>
              <a:rPr lang="fr-FR" sz="4000" dirty="0">
                <a:latin typeface="Pokemon GB" pitchFamily="2" charset="0"/>
              </a:rPr>
              <a:t>Elite 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098D10-367B-940E-177C-36BC5B5600A5}"/>
              </a:ext>
            </a:extLst>
          </p:cNvPr>
          <p:cNvGrpSpPr/>
          <p:nvPr/>
        </p:nvGrpSpPr>
        <p:grpSpPr>
          <a:xfrm>
            <a:off x="0" y="1188598"/>
            <a:ext cx="12192000" cy="4071322"/>
            <a:chOff x="0" y="690758"/>
            <a:chExt cx="12192000" cy="40713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08DC2E5-5F4E-9A60-6C35-BDC26D377726}"/>
                </a:ext>
              </a:extLst>
            </p:cNvPr>
            <p:cNvGrpSpPr/>
            <p:nvPr/>
          </p:nvGrpSpPr>
          <p:grpSpPr>
            <a:xfrm>
              <a:off x="0" y="1232727"/>
              <a:ext cx="12192000" cy="3529353"/>
              <a:chOff x="0" y="549820"/>
              <a:chExt cx="12192000" cy="352935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F15FF87-68C3-8D90-E801-63FDF0716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549820"/>
                <a:ext cx="12192000" cy="252747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FF38050-0640-C24B-5502-3235A57A4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98520" y="3147905"/>
                <a:ext cx="2359030" cy="88463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89DA445-3B95-2FBC-609B-F72E5D240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641" y="3147905"/>
                <a:ext cx="2359030" cy="88463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90888B-9763-FEDB-544C-1D5813D62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3982" y="3189984"/>
                <a:ext cx="2359030" cy="884637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9B4CAD9-37A2-BA71-ABDF-88A6F25BA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38329" y="3194536"/>
                <a:ext cx="2359030" cy="884637"/>
              </a:xfrm>
              <a:prstGeom prst="rect">
                <a:avLst/>
              </a:prstGeom>
            </p:spPr>
          </p:pic>
        </p:grpSp>
        <p:sp>
          <p:nvSpPr>
            <p:cNvPr id="2" name="Title 2">
              <a:extLst>
                <a:ext uri="{FF2B5EF4-FFF2-40B4-BE49-F238E27FC236}">
                  <a16:creationId xmlns:a16="http://schemas.microsoft.com/office/drawing/2014/main" id="{62618A95-5003-454F-81C6-FB236EF814EB}"/>
                </a:ext>
              </a:extLst>
            </p:cNvPr>
            <p:cNvSpPr txBox="1">
              <a:spLocks/>
            </p:cNvSpPr>
            <p:nvPr/>
          </p:nvSpPr>
          <p:spPr>
            <a:xfrm>
              <a:off x="292941" y="690758"/>
              <a:ext cx="2594701" cy="424732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54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Pokemon Fire Red" pitchFamily="2" charset="0"/>
                  <a:ea typeface="+mn-ea"/>
                  <a:cs typeface="+mn-cs"/>
                </a:defRPr>
              </a:lvl1pPr>
            </a:lstStyle>
            <a:p>
              <a:pPr algn="ctr"/>
              <a:r>
                <a:rPr lang="fr-FR" sz="2400" b="0" i="0" dirty="0">
                  <a:solidFill>
                    <a:srgbClr val="FFFFFF"/>
                  </a:solidFill>
                  <a:effectLst/>
                  <a:latin typeface="Pokemon GB" pitchFamily="2" charset="0"/>
                </a:rPr>
                <a:t>Lorelei</a:t>
              </a:r>
              <a:endParaRPr lang="fr-FR" sz="2400" dirty="0">
                <a:latin typeface="Pokemon GB" pitchFamily="2" charset="0"/>
              </a:endParaRPr>
            </a:p>
          </p:txBody>
        </p:sp>
        <p:sp>
          <p:nvSpPr>
            <p:cNvPr id="4" name="Title 2">
              <a:extLst>
                <a:ext uri="{FF2B5EF4-FFF2-40B4-BE49-F238E27FC236}">
                  <a16:creationId xmlns:a16="http://schemas.microsoft.com/office/drawing/2014/main" id="{B83C9B66-5E9D-1B43-8347-226AFD31A95A}"/>
                </a:ext>
              </a:extLst>
            </p:cNvPr>
            <p:cNvSpPr txBox="1">
              <a:spLocks/>
            </p:cNvSpPr>
            <p:nvPr/>
          </p:nvSpPr>
          <p:spPr>
            <a:xfrm>
              <a:off x="3398520" y="690758"/>
              <a:ext cx="2594701" cy="424732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54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Pokemon Fire Red" pitchFamily="2" charset="0"/>
                  <a:ea typeface="+mn-ea"/>
                  <a:cs typeface="+mn-cs"/>
                </a:defRPr>
              </a:lvl1pPr>
            </a:lstStyle>
            <a:p>
              <a:pPr algn="ctr"/>
              <a:r>
                <a:rPr lang="fr-FR" sz="2400" dirty="0">
                  <a:solidFill>
                    <a:schemeClr val="bg1"/>
                  </a:solidFill>
                  <a:latin typeface="Pokemon GB" pitchFamily="2" charset="0"/>
                </a:rPr>
                <a:t>Bruno</a:t>
              </a:r>
            </a:p>
          </p:txBody>
        </p:sp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9B2B91E9-0CB5-BB73-A439-A4F74080E68F}"/>
                </a:ext>
              </a:extLst>
            </p:cNvPr>
            <p:cNvSpPr txBox="1">
              <a:spLocks/>
            </p:cNvSpPr>
            <p:nvPr/>
          </p:nvSpPr>
          <p:spPr>
            <a:xfrm>
              <a:off x="6345427" y="690758"/>
              <a:ext cx="2594701" cy="424732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54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Pokemon Fire Red" pitchFamily="2" charset="0"/>
                  <a:ea typeface="+mn-ea"/>
                  <a:cs typeface="+mn-cs"/>
                </a:defRPr>
              </a:lvl1pPr>
            </a:lstStyle>
            <a:p>
              <a:pPr algn="ctr"/>
              <a:r>
                <a:rPr lang="fr-FR" sz="2400" dirty="0">
                  <a:solidFill>
                    <a:schemeClr val="bg1"/>
                  </a:solidFill>
                  <a:latin typeface="Pokemon GB" pitchFamily="2" charset="0"/>
                </a:rPr>
                <a:t>Agatha</a:t>
              </a:r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5B3F1B13-EF66-9A60-3564-7D4BE109C12D}"/>
                </a:ext>
              </a:extLst>
            </p:cNvPr>
            <p:cNvSpPr txBox="1">
              <a:spLocks/>
            </p:cNvSpPr>
            <p:nvPr/>
          </p:nvSpPr>
          <p:spPr>
            <a:xfrm>
              <a:off x="9451004" y="690758"/>
              <a:ext cx="2594701" cy="424732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GB" sz="540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Pokemon Fire Red" pitchFamily="2" charset="0"/>
                  <a:ea typeface="+mn-ea"/>
                  <a:cs typeface="+mn-cs"/>
                </a:defRPr>
              </a:lvl1pPr>
            </a:lstStyle>
            <a:p>
              <a:pPr algn="ctr"/>
              <a:r>
                <a:rPr lang="fr-FR" sz="2400" dirty="0">
                  <a:solidFill>
                    <a:schemeClr val="bg1"/>
                  </a:solidFill>
                  <a:latin typeface="Pokemon GB" pitchFamily="2" charset="0"/>
                </a:rPr>
                <a:t>Lance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0A21DD-8D27-5C30-8700-42686554B26A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63059E-5C5C-9486-4D1B-3930615A4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4E1C91-C220-A9D1-D4CC-6DB0A4CCDB50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161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5758BB-D0B5-0981-DA45-57E0549F2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338" y="6007959"/>
            <a:ext cx="5771921" cy="535531"/>
          </a:xfrm>
        </p:spPr>
        <p:txBody>
          <a:bodyPr/>
          <a:lstStyle/>
          <a:p>
            <a:r>
              <a:rPr lang="fr-FR" sz="3200" dirty="0">
                <a:latin typeface="Pokemon GB" pitchFamily="2" charset="0"/>
              </a:rPr>
              <a:t>Blue/Champion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2481A-B236-744F-98BC-21844AA3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12192000" cy="35432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F625CD5-879A-87D9-37DF-FE98771FF2D8}"/>
              </a:ext>
            </a:extLst>
          </p:cNvPr>
          <p:cNvGrpSpPr/>
          <p:nvPr/>
        </p:nvGrpSpPr>
        <p:grpSpPr>
          <a:xfrm>
            <a:off x="0" y="850041"/>
            <a:ext cx="12192000" cy="4563969"/>
            <a:chOff x="0" y="850041"/>
            <a:chExt cx="12192000" cy="4563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7420C9-CE15-0E5E-B006-EEAF7D796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79170"/>
              <a:ext cx="12192000" cy="4434840"/>
            </a:xfrm>
            <a:prstGeom prst="rect">
              <a:avLst/>
            </a:prstGeom>
          </p:spPr>
        </p:pic>
        <p:pic>
          <p:nvPicPr>
            <p:cNvPr id="4098" name="Picture 2" descr="Roucarnage — Poképédia">
              <a:extLst>
                <a:ext uri="{FF2B5EF4-FFF2-40B4-BE49-F238E27FC236}">
                  <a16:creationId xmlns:a16="http://schemas.microsoft.com/office/drawing/2014/main" id="{98AF32E4-7A50-1CFD-B34C-76CB236B0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3" y="1016859"/>
              <a:ext cx="1878768" cy="1968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Alakazam — Poképédia">
              <a:extLst>
                <a:ext uri="{FF2B5EF4-FFF2-40B4-BE49-F238E27FC236}">
                  <a16:creationId xmlns:a16="http://schemas.microsoft.com/office/drawing/2014/main" id="{E7DD142A-5A66-84B7-D44A-9F0713C0F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137" y="3003989"/>
              <a:ext cx="2217532" cy="1968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Rhinoféros — Poképédia">
              <a:extLst>
                <a:ext uri="{FF2B5EF4-FFF2-40B4-BE49-F238E27FC236}">
                  <a16:creationId xmlns:a16="http://schemas.microsoft.com/office/drawing/2014/main" id="{4B988F92-D722-2F39-7B6A-40F0FDC97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936" y="1332604"/>
              <a:ext cx="2176771" cy="1793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Arcanin — Poképédia">
              <a:extLst>
                <a:ext uri="{FF2B5EF4-FFF2-40B4-BE49-F238E27FC236}">
                  <a16:creationId xmlns:a16="http://schemas.microsoft.com/office/drawing/2014/main" id="{4718DBC9-D34A-808A-9A10-69343E733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228" y="3066122"/>
              <a:ext cx="2326958" cy="2184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Tortank — Poképédia">
              <a:extLst>
                <a:ext uri="{FF2B5EF4-FFF2-40B4-BE49-F238E27FC236}">
                  <a16:creationId xmlns:a16="http://schemas.microsoft.com/office/drawing/2014/main" id="{37509A4E-A9F6-C153-DA51-85B6F5E9A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842" y="3216320"/>
              <a:ext cx="1807038" cy="1962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Noadkoko — Poképédia">
              <a:extLst>
                <a:ext uri="{FF2B5EF4-FFF2-40B4-BE49-F238E27FC236}">
                  <a16:creationId xmlns:a16="http://schemas.microsoft.com/office/drawing/2014/main" id="{10F0F57D-4957-6AE9-820D-3D9C1B3A4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295" y="850041"/>
              <a:ext cx="2464988" cy="240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E01C60-B7EC-CACB-D844-EF054DC91A30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DD2009-9DB7-521B-2F5C-D24A8C95F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162A3B-7169-C1BE-BA11-FC8832D550EB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5009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EDDD1-EB12-EF7E-80DC-4716753D9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74D8B-668F-85E6-F458-FCF8863CD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50" y="5964764"/>
            <a:ext cx="5771921" cy="701731"/>
          </a:xfrm>
        </p:spPr>
        <p:txBody>
          <a:bodyPr/>
          <a:lstStyle/>
          <a:p>
            <a:r>
              <a:rPr lang="en-GB" sz="4400" dirty="0">
                <a:latin typeface="Pokemon GB" pitchFamily="2" charset="0"/>
              </a:rPr>
              <a:t>Equipes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31D4E0FF-3DD4-CD55-F70F-B45D216EB229}"/>
              </a:ext>
            </a:extLst>
          </p:cNvPr>
          <p:cNvGrpSpPr/>
          <p:nvPr/>
        </p:nvGrpSpPr>
        <p:grpSpPr>
          <a:xfrm>
            <a:off x="1726089" y="331526"/>
            <a:ext cx="4364159" cy="1545508"/>
            <a:chOff x="1726089" y="331526"/>
            <a:chExt cx="4364159" cy="1545508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91E7F3E1-ABF0-9C0B-8E77-058F8E916C31}"/>
                </a:ext>
              </a:extLst>
            </p:cNvPr>
            <p:cNvGrpSpPr/>
            <p:nvPr/>
          </p:nvGrpSpPr>
          <p:grpSpPr>
            <a:xfrm>
              <a:off x="1726089" y="331526"/>
              <a:ext cx="4364159" cy="1545508"/>
              <a:chOff x="1726089" y="331526"/>
              <a:chExt cx="4364159" cy="154550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FCBB06E-2967-1CF6-9A01-742D2839D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726089" y="331526"/>
                <a:ext cx="4364159" cy="1545508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482A1E-A4B2-7AE3-0F1E-4A646E10E5A7}"/>
                  </a:ext>
                </a:extLst>
              </p:cNvPr>
              <p:cNvSpPr txBox="1"/>
              <p:nvPr/>
            </p:nvSpPr>
            <p:spPr>
              <a:xfrm>
                <a:off x="3123961" y="636890"/>
                <a:ext cx="2492990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2000" err="1">
                    <a:solidFill>
                      <a:schemeClr val="bg1"/>
                    </a:solidFill>
                    <a:effectLst>
                      <a:outerShdw dist="50800" dir="2700000" algn="tl" rotWithShape="0">
                        <a:prstClr val="black">
                          <a:alpha val="39876"/>
                        </a:prstClr>
                      </a:outerShdw>
                    </a:effectLst>
                    <a:latin typeface="Pokemon GB" pitchFamily="2" charset="0"/>
                    <a:cs typeface="Arial"/>
                  </a:rPr>
                  <a:t>Dracaufeu</a:t>
                </a:r>
                <a:endParaRPr lang="en-GB" sz="2000">
                  <a:solidFill>
                    <a:schemeClr val="bg1"/>
                  </a:solidFill>
                  <a:effectLst>
                    <a:outerShdw dist="50800" dir="2700000" algn="tl" rotWithShape="0">
                      <a:prstClr val="black">
                        <a:alpha val="39876"/>
                      </a:prstClr>
                    </a:outerShdw>
                  </a:effectLst>
                  <a:latin typeface="Pokemon GB" pitchFamily="2" charset="0"/>
                  <a:cs typeface="Arial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063542-DADA-7659-1706-513CD8EC0B6F}"/>
                  </a:ext>
                </a:extLst>
              </p:cNvPr>
              <p:cNvSpPr txBox="1"/>
              <p:nvPr/>
            </p:nvSpPr>
            <p:spPr>
              <a:xfrm>
                <a:off x="2401937" y="1366391"/>
                <a:ext cx="697627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2000">
                    <a:solidFill>
                      <a:schemeClr val="bg1"/>
                    </a:solidFill>
                    <a:effectLst>
                      <a:outerShdw dist="50800" dir="2700000" algn="tl" rotWithShape="0">
                        <a:prstClr val="black"/>
                      </a:outerShdw>
                    </a:effectLst>
                    <a:latin typeface="Pokemon GB" pitchFamily="2" charset="0"/>
                  </a:rPr>
                  <a:t>55</a:t>
                </a:r>
              </a:p>
            </p:txBody>
          </p:sp>
        </p:grpSp>
        <p:pic>
          <p:nvPicPr>
            <p:cNvPr id="4" name="Image 3" descr="Dracaufeu — Poképédia">
              <a:extLst>
                <a:ext uri="{FF2B5EF4-FFF2-40B4-BE49-F238E27FC236}">
                  <a16:creationId xmlns:a16="http://schemas.microsoft.com/office/drawing/2014/main" id="{88D17117-5261-8CAC-D234-A74A366B3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4250" y="463017"/>
              <a:ext cx="1110680" cy="851967"/>
            </a:xfrm>
            <a:prstGeom prst="rect">
              <a:avLst/>
            </a:prstGeom>
          </p:spPr>
        </p:pic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CE8D06D6-5CD8-8705-0E3A-A23CC42911DA}"/>
              </a:ext>
            </a:extLst>
          </p:cNvPr>
          <p:cNvGrpSpPr/>
          <p:nvPr/>
        </p:nvGrpSpPr>
        <p:grpSpPr>
          <a:xfrm>
            <a:off x="6159279" y="579581"/>
            <a:ext cx="4364159" cy="1570276"/>
            <a:chOff x="6159279" y="579581"/>
            <a:chExt cx="4364159" cy="1570276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96796395-EBBB-949A-D837-0F2D912EBC9C}"/>
                </a:ext>
              </a:extLst>
            </p:cNvPr>
            <p:cNvGrpSpPr/>
            <p:nvPr/>
          </p:nvGrpSpPr>
          <p:grpSpPr>
            <a:xfrm>
              <a:off x="6159279" y="604350"/>
              <a:ext cx="4364159" cy="1545507"/>
              <a:chOff x="6159279" y="604350"/>
              <a:chExt cx="4364159" cy="1545507"/>
            </a:xfrm>
          </p:grpSpPr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F92E5861-5B9B-3E74-6CA3-AFA4A28F5CAC}"/>
                  </a:ext>
                </a:extLst>
              </p:cNvPr>
              <p:cNvGrpSpPr/>
              <p:nvPr/>
            </p:nvGrpSpPr>
            <p:grpSpPr>
              <a:xfrm>
                <a:off x="6159279" y="604350"/>
                <a:ext cx="4364159" cy="1545507"/>
                <a:chOff x="6159279" y="604350"/>
                <a:chExt cx="4364159" cy="1545507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BA1FC50C-C726-FE48-5F52-6EE45E4631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/>
              </p:blipFill>
              <p:spPr>
                <a:xfrm>
                  <a:off x="6159279" y="604350"/>
                  <a:ext cx="4364159" cy="1545507"/>
                </a:xfrm>
                <a:prstGeom prst="rect">
                  <a:avLst/>
                </a:prstGeom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1CA0AED-60B3-E452-ADFD-267677853264}"/>
                    </a:ext>
                  </a:extLst>
                </p:cNvPr>
                <p:cNvSpPr txBox="1"/>
                <p:nvPr/>
              </p:nvSpPr>
              <p:spPr>
                <a:xfrm>
                  <a:off x="6816856" y="1632444"/>
                  <a:ext cx="697627" cy="4001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r>
                    <a:rPr lang="en-GB" sz="2000">
                      <a:solidFill>
                        <a:schemeClr val="bg1"/>
                      </a:solidFill>
                      <a:effectLst>
                        <a:outerShdw dist="50800" dir="2700000" algn="tl" rotWithShape="0">
                          <a:prstClr val="black"/>
                        </a:outerShdw>
                      </a:effectLst>
                      <a:latin typeface="Pokemon GB" pitchFamily="2" charset="0"/>
                    </a:rPr>
                    <a:t>53</a:t>
                  </a:r>
                </a:p>
              </p:txBody>
            </p:sp>
          </p:grpSp>
          <p:sp>
            <p:nvSpPr>
              <p:cNvPr id="6" name="TextBox 15">
                <a:extLst>
                  <a:ext uri="{FF2B5EF4-FFF2-40B4-BE49-F238E27FC236}">
                    <a16:creationId xmlns:a16="http://schemas.microsoft.com/office/drawing/2014/main" id="{54806EC7-A9B0-C8E3-3308-4831ED82B210}"/>
                  </a:ext>
                </a:extLst>
              </p:cNvPr>
              <p:cNvSpPr txBox="1"/>
              <p:nvPr/>
            </p:nvSpPr>
            <p:spPr>
              <a:xfrm>
                <a:off x="8005094" y="875916"/>
                <a:ext cx="1723549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2000" err="1">
                    <a:solidFill>
                      <a:schemeClr val="bg1"/>
                    </a:solidFill>
                    <a:effectLst>
                      <a:outerShdw dist="50800" dir="2700000" algn="tl" rotWithShape="0">
                        <a:prstClr val="black">
                          <a:alpha val="39876"/>
                        </a:prstClr>
                      </a:outerShdw>
                    </a:effectLst>
                    <a:latin typeface="Pokemon GB" pitchFamily="2" charset="0"/>
                    <a:cs typeface="Arial"/>
                  </a:rPr>
                  <a:t>Raichu</a:t>
                </a:r>
                <a:endParaRPr lang="fr-FR" sz="2000">
                  <a:latin typeface="Pokemon GB" pitchFamily="2" charset="0"/>
                </a:endParaRPr>
              </a:p>
            </p:txBody>
          </p:sp>
        </p:grpSp>
        <p:pic>
          <p:nvPicPr>
            <p:cNvPr id="7" name="Image 6" descr="Raichu | Pokédex">
              <a:extLst>
                <a:ext uri="{FF2B5EF4-FFF2-40B4-BE49-F238E27FC236}">
                  <a16:creationId xmlns:a16="http://schemas.microsoft.com/office/drawing/2014/main" id="{357104F6-DB4F-56F5-98C5-610AA69D4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581" y="579581"/>
              <a:ext cx="1138383" cy="1126838"/>
            </a:xfrm>
            <a:prstGeom prst="rect">
              <a:avLst/>
            </a:prstGeom>
          </p:spPr>
        </p:pic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FCB0E6B7-5FB7-8F4C-3C6A-0996AD17AD6D}"/>
              </a:ext>
            </a:extLst>
          </p:cNvPr>
          <p:cNvGrpSpPr/>
          <p:nvPr/>
        </p:nvGrpSpPr>
        <p:grpSpPr>
          <a:xfrm>
            <a:off x="1721380" y="2124758"/>
            <a:ext cx="4364159" cy="1545507"/>
            <a:chOff x="1721380" y="2124758"/>
            <a:chExt cx="4364159" cy="154550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17EBE14-E852-D929-7F7E-C1543065E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721380" y="2124758"/>
              <a:ext cx="4364159" cy="1545507"/>
            </a:xfrm>
            <a:prstGeom prst="rect">
              <a:avLst/>
            </a:prstGeom>
          </p:spPr>
        </p:pic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57B583CF-59F2-21E0-C584-E9E0B609F7CE}"/>
                </a:ext>
              </a:extLst>
            </p:cNvPr>
            <p:cNvSpPr txBox="1"/>
            <p:nvPr/>
          </p:nvSpPr>
          <p:spPr>
            <a:xfrm>
              <a:off x="2397000" y="3178104"/>
              <a:ext cx="697627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effectLst>
                    <a:outerShdw dist="50800" dir="2700000" algn="tl" rotWithShape="0">
                      <a:prstClr val="black"/>
                    </a:outerShdw>
                  </a:effectLst>
                  <a:latin typeface="Pokemon GB" pitchFamily="2" charset="0"/>
                </a:rPr>
                <a:t>54</a:t>
              </a: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6BA6A2C2-0BC0-509A-C9C7-FD2C86D4346E}"/>
                </a:ext>
              </a:extLst>
            </p:cNvPr>
            <p:cNvSpPr txBox="1"/>
            <p:nvPr/>
          </p:nvSpPr>
          <p:spPr>
            <a:xfrm>
              <a:off x="3543112" y="2395586"/>
              <a:ext cx="1723549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 err="1">
                  <a:solidFill>
                    <a:schemeClr val="bg1"/>
                  </a:solidFill>
                  <a:effectLst>
                    <a:outerShdw dist="50800" dir="2700000" algn="tl" rotWithShape="0">
                      <a:prstClr val="black">
                        <a:alpha val="39876"/>
                      </a:prstClr>
                    </a:outerShdw>
                  </a:effectLst>
                  <a:latin typeface="Pokemon GB" pitchFamily="2" charset="0"/>
                  <a:cs typeface="Arial"/>
                </a:rPr>
                <a:t>Staros</a:t>
              </a:r>
              <a:endParaRPr lang="en-GB" sz="2000">
                <a:solidFill>
                  <a:schemeClr val="bg1"/>
                </a:solidFill>
                <a:effectLst>
                  <a:outerShdw dist="50800" dir="2700000" algn="tl" rotWithShape="0">
                    <a:prstClr val="black">
                      <a:alpha val="39876"/>
                    </a:prstClr>
                  </a:outerShdw>
                </a:effectLst>
                <a:latin typeface="Pokemon GB" pitchFamily="2" charset="0"/>
                <a:cs typeface="Arial"/>
              </a:endParaRPr>
            </a:p>
          </p:txBody>
        </p:sp>
        <p:pic>
          <p:nvPicPr>
            <p:cNvPr id="54" name="Image 53" descr="Staross — Poképédia">
              <a:extLst>
                <a:ext uri="{FF2B5EF4-FFF2-40B4-BE49-F238E27FC236}">
                  <a16:creationId xmlns:a16="http://schemas.microsoft.com/office/drawing/2014/main" id="{3739EB05-7317-C03C-D2F6-634FB500E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495" y="2234837"/>
              <a:ext cx="965200" cy="852233"/>
            </a:xfrm>
            <a:prstGeom prst="rect">
              <a:avLst/>
            </a:prstGeom>
          </p:spPr>
        </p:pic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70D47353-8B2D-3917-036D-5082CB7C71D6}"/>
              </a:ext>
            </a:extLst>
          </p:cNvPr>
          <p:cNvGrpSpPr/>
          <p:nvPr/>
        </p:nvGrpSpPr>
        <p:grpSpPr>
          <a:xfrm>
            <a:off x="6159279" y="2357834"/>
            <a:ext cx="4364159" cy="1545508"/>
            <a:chOff x="6159279" y="2357834"/>
            <a:chExt cx="4364159" cy="15455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835BBC8-553A-C035-08F5-4C4DABD1D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159279" y="2357834"/>
              <a:ext cx="4364159" cy="1545508"/>
            </a:xfrm>
            <a:prstGeom prst="rect">
              <a:avLst/>
            </a:prstGeom>
          </p:spPr>
        </p:pic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DB3E73E7-9E0D-D3A2-3958-61429D3FD18E}"/>
                </a:ext>
              </a:extLst>
            </p:cNvPr>
            <p:cNvSpPr txBox="1"/>
            <p:nvPr/>
          </p:nvSpPr>
          <p:spPr>
            <a:xfrm>
              <a:off x="6832728" y="3376169"/>
              <a:ext cx="697627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effectLst>
                    <a:outerShdw dist="50800" dir="2700000" algn="tl" rotWithShape="0">
                      <a:prstClr val="black"/>
                    </a:outerShdw>
                  </a:effectLst>
                  <a:latin typeface="Pokemon GB" pitchFamily="2" charset="0"/>
                </a:rPr>
                <a:t>56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34178DD7-8036-6BCB-FC71-6457C4C055F2}"/>
                </a:ext>
              </a:extLst>
            </p:cNvPr>
            <p:cNvSpPr txBox="1"/>
            <p:nvPr/>
          </p:nvSpPr>
          <p:spPr>
            <a:xfrm>
              <a:off x="7351225" y="2653208"/>
              <a:ext cx="2621230" cy="3847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900" err="1">
                  <a:solidFill>
                    <a:schemeClr val="bg1"/>
                  </a:solidFill>
                  <a:effectLst>
                    <a:outerShdw dist="50800" dir="2700000" algn="tl" rotWithShape="0">
                      <a:prstClr val="black">
                        <a:alpha val="39876"/>
                      </a:prstClr>
                    </a:outerShdw>
                  </a:effectLst>
                  <a:latin typeface="Pokemon GB" pitchFamily="2" charset="0"/>
                  <a:ea typeface="+mn-lt"/>
                  <a:cs typeface="+mn-lt"/>
                </a:rPr>
                <a:t>Rhinoféros</a:t>
              </a:r>
              <a:endParaRPr lang="fr-FR" sz="1900">
                <a:latin typeface="Pokemon GB" pitchFamily="2" charset="0"/>
              </a:endParaRPr>
            </a:p>
          </p:txBody>
        </p:sp>
        <p:pic>
          <p:nvPicPr>
            <p:cNvPr id="55" name="Image 54" descr="Rhinoféros — Poképédia">
              <a:extLst>
                <a:ext uri="{FF2B5EF4-FFF2-40B4-BE49-F238E27FC236}">
                  <a16:creationId xmlns:a16="http://schemas.microsoft.com/office/drawing/2014/main" id="{C3694D03-66A3-6DD4-362C-05E9AB89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1923" y="2506794"/>
              <a:ext cx="1132308" cy="949496"/>
            </a:xfrm>
            <a:prstGeom prst="rect">
              <a:avLst/>
            </a:prstGeom>
          </p:spPr>
        </p:pic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F8DFE7E1-BF13-1C3C-C5BC-31EB1A5F1A71}"/>
              </a:ext>
            </a:extLst>
          </p:cNvPr>
          <p:cNvGrpSpPr/>
          <p:nvPr/>
        </p:nvGrpSpPr>
        <p:grpSpPr>
          <a:xfrm>
            <a:off x="1721380" y="3940285"/>
            <a:ext cx="4364159" cy="1545508"/>
            <a:chOff x="1721380" y="3940285"/>
            <a:chExt cx="4364159" cy="15455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26DB0D0-D69E-C73B-573A-E16E88AEC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721380" y="3940285"/>
              <a:ext cx="4364159" cy="1545508"/>
            </a:xfrm>
            <a:prstGeom prst="rect">
              <a:avLst/>
            </a:prstGeom>
          </p:spPr>
        </p:pic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21754AD3-B5FB-88CB-510A-965E4F03FBA3}"/>
                </a:ext>
              </a:extLst>
            </p:cNvPr>
            <p:cNvSpPr txBox="1"/>
            <p:nvPr/>
          </p:nvSpPr>
          <p:spPr>
            <a:xfrm>
              <a:off x="2360055" y="4960021"/>
              <a:ext cx="697627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effectLst>
                    <a:outerShdw dist="50800" dir="2700000" algn="tl" rotWithShape="0">
                      <a:prstClr val="black"/>
                    </a:outerShdw>
                  </a:effectLst>
                  <a:latin typeface="Pokemon GB" pitchFamily="2" charset="0"/>
                </a:rPr>
                <a:t>55</a:t>
              </a:r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96066D8D-57B2-FE9D-355C-DA0D189259C7}"/>
                </a:ext>
              </a:extLst>
            </p:cNvPr>
            <p:cNvSpPr txBox="1"/>
            <p:nvPr/>
          </p:nvSpPr>
          <p:spPr>
            <a:xfrm>
              <a:off x="3252201" y="4216538"/>
              <a:ext cx="2236510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 err="1">
                  <a:solidFill>
                    <a:schemeClr val="bg1"/>
                  </a:solidFill>
                  <a:effectLst>
                    <a:outerShdw dist="50800" dir="2700000" algn="tl" rotWithShape="0">
                      <a:prstClr val="black">
                        <a:alpha val="39876"/>
                      </a:prstClr>
                    </a:outerShdw>
                  </a:effectLst>
                  <a:latin typeface="Pokemon GB" pitchFamily="2" charset="0"/>
                  <a:cs typeface="Arial"/>
                </a:rPr>
                <a:t>Noidkoko</a:t>
              </a:r>
              <a:endParaRPr lang="en-GB" sz="2000">
                <a:solidFill>
                  <a:schemeClr val="bg1"/>
                </a:solidFill>
                <a:effectLst>
                  <a:outerShdw dist="50800" dir="2700000" algn="tl" rotWithShape="0">
                    <a:prstClr val="black">
                      <a:alpha val="39876"/>
                    </a:prstClr>
                  </a:outerShdw>
                </a:effectLst>
                <a:latin typeface="Pokemon GB" pitchFamily="2" charset="0"/>
                <a:cs typeface="Arial"/>
              </a:endParaRPr>
            </a:p>
          </p:txBody>
        </p:sp>
        <p:pic>
          <p:nvPicPr>
            <p:cNvPr id="56" name="Image 55" descr="Noadkoko — Poképédia">
              <a:extLst>
                <a:ext uri="{FF2B5EF4-FFF2-40B4-BE49-F238E27FC236}">
                  <a16:creationId xmlns:a16="http://schemas.microsoft.com/office/drawing/2014/main" id="{102EE53E-E4E7-2520-6FAC-1B6C831DA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37084" y="3943130"/>
              <a:ext cx="948488" cy="946926"/>
            </a:xfrm>
            <a:prstGeom prst="rect">
              <a:avLst/>
            </a:prstGeom>
          </p:spPr>
        </p:pic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228BBC4C-71DB-81C8-B803-A6A427E6D603}"/>
              </a:ext>
            </a:extLst>
          </p:cNvPr>
          <p:cNvGrpSpPr/>
          <p:nvPr/>
        </p:nvGrpSpPr>
        <p:grpSpPr>
          <a:xfrm>
            <a:off x="6159279" y="4101252"/>
            <a:ext cx="4364159" cy="1545507"/>
            <a:chOff x="6159279" y="4101252"/>
            <a:chExt cx="4364159" cy="154550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BFBA443-E879-913C-8797-EE7865A5D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159279" y="4101252"/>
              <a:ext cx="4364159" cy="1545507"/>
            </a:xfrm>
            <a:prstGeom prst="rect">
              <a:avLst/>
            </a:prstGeom>
          </p:spPr>
        </p:pic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5587F10B-55F8-2BE5-900C-2D37D7CAE924}"/>
                </a:ext>
              </a:extLst>
            </p:cNvPr>
            <p:cNvSpPr txBox="1"/>
            <p:nvPr/>
          </p:nvSpPr>
          <p:spPr>
            <a:xfrm>
              <a:off x="6816855" y="5132044"/>
              <a:ext cx="697627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effectLst>
                    <a:outerShdw dist="50800" dir="2700000" algn="tl" rotWithShape="0">
                      <a:prstClr val="black"/>
                    </a:outerShdw>
                  </a:effectLst>
                  <a:latin typeface="Pokemon GB" pitchFamily="2" charset="0"/>
                </a:rPr>
                <a:t>54</a:t>
              </a:r>
            </a:p>
          </p:txBody>
        </p:sp>
        <p:sp>
          <p:nvSpPr>
            <p:cNvPr id="53" name="TextBox 15">
              <a:extLst>
                <a:ext uri="{FF2B5EF4-FFF2-40B4-BE49-F238E27FC236}">
                  <a16:creationId xmlns:a16="http://schemas.microsoft.com/office/drawing/2014/main" id="{31E03329-1236-70C8-C033-2C95384F25C2}"/>
                </a:ext>
              </a:extLst>
            </p:cNvPr>
            <p:cNvSpPr txBox="1"/>
            <p:nvPr/>
          </p:nvSpPr>
          <p:spPr>
            <a:xfrm>
              <a:off x="7287104" y="4416593"/>
              <a:ext cx="2749471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2000" err="1">
                  <a:solidFill>
                    <a:schemeClr val="bg1"/>
                  </a:solidFill>
                  <a:effectLst>
                    <a:outerShdw dist="50800" dir="2700000" algn="tl" rotWithShape="0">
                      <a:prstClr val="black">
                        <a:alpha val="39876"/>
                      </a:prstClr>
                    </a:outerShdw>
                  </a:effectLst>
                  <a:latin typeface="Pokemon GB" pitchFamily="2" charset="0"/>
                  <a:ea typeface="+mn-lt"/>
                  <a:cs typeface="+mn-lt"/>
                </a:rPr>
                <a:t>Roucarnage</a:t>
              </a:r>
              <a:endParaRPr lang="fr-FR" sz="2000">
                <a:latin typeface="Pokemon GB" pitchFamily="2" charset="0"/>
              </a:endParaRPr>
            </a:p>
          </p:txBody>
        </p:sp>
        <p:pic>
          <p:nvPicPr>
            <p:cNvPr id="57" name="Image 56" descr="Roucarnage — Poképédia">
              <a:extLst>
                <a:ext uri="{FF2B5EF4-FFF2-40B4-BE49-F238E27FC236}">
                  <a16:creationId xmlns:a16="http://schemas.microsoft.com/office/drawing/2014/main" id="{E71F1226-B3BA-4CDA-E137-2603C09F2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30875" y="4227332"/>
              <a:ext cx="914405" cy="83972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ADE0840-C77A-FFBE-47B3-CB38FA86E199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FDC014-B3A0-CF71-3378-F08C5F006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B9B5B6-9579-8B90-0462-474CD26515AC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1553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F1C82-BA29-3554-FB2D-AC3CE0961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 descr="A video game screen with trees and a house&#10;&#10;Description automatically generated">
            <a:extLst>
              <a:ext uri="{FF2B5EF4-FFF2-40B4-BE49-F238E27FC236}">
                <a16:creationId xmlns:a16="http://schemas.microsoft.com/office/drawing/2014/main" id="{078CEC9E-C164-CE06-7C7D-7703EEC16B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" r="117"/>
          <a:stretch>
            <a:fillRect/>
          </a:stretch>
        </p:blipFill>
        <p:spPr>
          <a:xfrm>
            <a:off x="7245857" y="3559147"/>
            <a:ext cx="4462462" cy="2794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D0C84E-4DCE-6CC0-E4CC-7C235981A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178808" cy="886777"/>
          </a:xfrm>
        </p:spPr>
        <p:txBody>
          <a:bodyPr/>
          <a:lstStyle/>
          <a:p>
            <a:pPr algn="l"/>
            <a:r>
              <a:rPr lang="en-GB"/>
              <a:t>BIOME MAP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F81E81-223F-6647-D0ED-BEC327860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0526" y="2322578"/>
            <a:ext cx="4452937" cy="891238"/>
          </a:xfrm>
        </p:spPr>
        <p:txBody>
          <a:bodyPr/>
          <a:lstStyle/>
          <a:p>
            <a:pPr marL="0" indent="0">
              <a:buNone/>
            </a:pPr>
            <a:r>
              <a:rPr lang="en-HK" sz="24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Mise </a:t>
            </a:r>
            <a:r>
              <a:rPr lang="en-HK" sz="2400" b="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en</a:t>
            </a:r>
            <a:r>
              <a:rPr lang="en-HK" sz="24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oeuvre</a:t>
            </a:r>
            <a:endParaRPr lang="fr-FR" sz="2400">
              <a:latin typeface="Pokemon GB" pitchFamily="2" charset="0"/>
            </a:endParaRPr>
          </a:p>
        </p:txBody>
      </p:sp>
      <p:pic>
        <p:nvPicPr>
          <p:cNvPr id="23" name="Picture 22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E578368B-C3A9-CB93-5368-1DCC5CB2F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179" y="4341857"/>
            <a:ext cx="576263" cy="768350"/>
          </a:xfrm>
          <a:prstGeom prst="rect">
            <a:avLst/>
          </a:prstGeom>
        </p:spPr>
      </p:pic>
      <p:pic>
        <p:nvPicPr>
          <p:cNvPr id="33" name="Picture Placeholder 32" descr="A pixel art of a park&#10;&#10;Description automatically generated">
            <a:extLst>
              <a:ext uri="{FF2B5EF4-FFF2-40B4-BE49-F238E27FC236}">
                <a16:creationId xmlns:a16="http://schemas.microsoft.com/office/drawing/2014/main" id="{15D2724F-B0FF-3CC4-724F-40DC7A5710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17" r="117"/>
          <a:stretch>
            <a:fillRect/>
          </a:stretch>
        </p:blipFill>
        <p:spPr/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03F746F-68D5-7779-440C-E8BB4C982351}"/>
              </a:ext>
            </a:extLst>
          </p:cNvPr>
          <p:cNvSpPr txBox="1">
            <a:spLocks/>
          </p:cNvSpPr>
          <p:nvPr/>
        </p:nvSpPr>
        <p:spPr>
          <a:xfrm>
            <a:off x="7169721" y="2407615"/>
            <a:ext cx="4452937" cy="891238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5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HK" sz="2400" b="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Résultats</a:t>
            </a:r>
            <a:r>
              <a:rPr lang="en-HK" sz="24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et Conclusion</a:t>
            </a:r>
            <a:endParaRPr lang="fr-FR" sz="2400">
              <a:latin typeface="Pokemon G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00391 0.1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7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1160C219-A97E-3C2A-A53E-E079611AE6BB}"/>
              </a:ext>
            </a:extLst>
          </p:cNvPr>
          <p:cNvGrpSpPr/>
          <p:nvPr/>
        </p:nvGrpSpPr>
        <p:grpSpPr>
          <a:xfrm>
            <a:off x="0" y="0"/>
            <a:ext cx="12192000" cy="11830050"/>
            <a:chOff x="0" y="0"/>
            <a:chExt cx="12192000" cy="11830050"/>
          </a:xfrm>
        </p:grpSpPr>
        <p:pic>
          <p:nvPicPr>
            <p:cNvPr id="7" name="Picture 6" descr="A video game screen shot&#10;&#10;Description automatically generated">
              <a:extLst>
                <a:ext uri="{FF2B5EF4-FFF2-40B4-BE49-F238E27FC236}">
                  <a16:creationId xmlns:a16="http://schemas.microsoft.com/office/drawing/2014/main" id="{257CBCEC-74A6-6575-81D6-F75A41654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11830050"/>
            </a:xfrm>
            <a:prstGeom prst="rect">
              <a:avLst/>
            </a:prstGeom>
          </p:spPr>
        </p:pic>
        <p:pic>
          <p:nvPicPr>
            <p:cNvPr id="9" name="Picture 8" descr="A pixelated cartoon character&#10;&#10;Description automatically generated">
              <a:extLst>
                <a:ext uri="{FF2B5EF4-FFF2-40B4-BE49-F238E27FC236}">
                  <a16:creationId xmlns:a16="http://schemas.microsoft.com/office/drawing/2014/main" id="{E5622AB6-03A5-898C-4FE4-1E4E6D42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3708" y="1696689"/>
              <a:ext cx="1080000" cy="1080000"/>
            </a:xfrm>
            <a:prstGeom prst="rect">
              <a:avLst/>
            </a:prstGeom>
          </p:spPr>
        </p:pic>
        <p:pic>
          <p:nvPicPr>
            <p:cNvPr id="11" name="Picture 10" descr="A pixelated cartoon character with tongue out&#10;&#10;Description automatically generated">
              <a:extLst>
                <a:ext uri="{FF2B5EF4-FFF2-40B4-BE49-F238E27FC236}">
                  <a16:creationId xmlns:a16="http://schemas.microsoft.com/office/drawing/2014/main" id="{78FF0733-9CE0-0832-9C1B-C380417A5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50162" y="4297129"/>
              <a:ext cx="1080000" cy="1080000"/>
            </a:xfrm>
            <a:prstGeom prst="rect">
              <a:avLst/>
            </a:prstGeom>
          </p:spPr>
        </p:pic>
        <p:pic>
          <p:nvPicPr>
            <p:cNvPr id="13" name="Picture 12" descr="A pixelated cartoon of a blue monster&#10;&#10;Description automatically generated">
              <a:extLst>
                <a:ext uri="{FF2B5EF4-FFF2-40B4-BE49-F238E27FC236}">
                  <a16:creationId xmlns:a16="http://schemas.microsoft.com/office/drawing/2014/main" id="{E04ABA66-4F49-0C2A-B757-5C4C172A2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8907" y="1910862"/>
              <a:ext cx="1080000" cy="1080000"/>
            </a:xfrm>
            <a:prstGeom prst="rect">
              <a:avLst/>
            </a:prstGeom>
          </p:spPr>
        </p:pic>
        <p:pic>
          <p:nvPicPr>
            <p:cNvPr id="15" name="Picture 14" descr="A pixel art of a green animal&#10;&#10;Description automatically generated">
              <a:extLst>
                <a:ext uri="{FF2B5EF4-FFF2-40B4-BE49-F238E27FC236}">
                  <a16:creationId xmlns:a16="http://schemas.microsoft.com/office/drawing/2014/main" id="{B9A1ECEA-5C1F-8289-2F86-A632C920E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7026" y="4887819"/>
              <a:ext cx="1080000" cy="1080000"/>
            </a:xfrm>
            <a:prstGeom prst="rect">
              <a:avLst/>
            </a:prstGeom>
          </p:spPr>
        </p:pic>
        <p:pic>
          <p:nvPicPr>
            <p:cNvPr id="19" name="Picture 18" descr="A cartoon of a blue crab&#10;&#10;Description automatically generated">
              <a:extLst>
                <a:ext uri="{FF2B5EF4-FFF2-40B4-BE49-F238E27FC236}">
                  <a16:creationId xmlns:a16="http://schemas.microsoft.com/office/drawing/2014/main" id="{9CDE23B9-0E53-EAB6-95EE-FA43B88F9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4691" y="2636919"/>
              <a:ext cx="1080000" cy="1080000"/>
            </a:xfrm>
            <a:prstGeom prst="rect">
              <a:avLst/>
            </a:prstGeom>
          </p:spPr>
        </p:pic>
        <p:pic>
          <p:nvPicPr>
            <p:cNvPr id="21" name="Picture 20" descr="A pixelated cartoon of a yellow bird&#10;&#10;Description automatically generated">
              <a:extLst>
                <a:ext uri="{FF2B5EF4-FFF2-40B4-BE49-F238E27FC236}">
                  <a16:creationId xmlns:a16="http://schemas.microsoft.com/office/drawing/2014/main" id="{E629B568-2CF4-641A-3436-47F25E10B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94757" y="4236707"/>
              <a:ext cx="1080000" cy="1080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BA547F4-2C96-7837-E110-A2171A936244}"/>
              </a:ext>
            </a:extLst>
          </p:cNvPr>
          <p:cNvGrpSpPr/>
          <p:nvPr/>
        </p:nvGrpSpPr>
        <p:grpSpPr>
          <a:xfrm>
            <a:off x="2747536" y="2470402"/>
            <a:ext cx="6696928" cy="1413033"/>
            <a:chOff x="217854" y="180532"/>
            <a:chExt cx="3255854" cy="686976"/>
          </a:xfrm>
        </p:grpSpPr>
        <p:pic>
          <p:nvPicPr>
            <p:cNvPr id="5" name="Picture 4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0AB3AB00-8730-9070-6367-F4368CC35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854" y="196067"/>
              <a:ext cx="3255854" cy="671441"/>
            </a:xfrm>
            <a:prstGeom prst="rect">
              <a:avLst/>
            </a:prstGeom>
          </p:spPr>
        </p:pic>
        <p:sp>
          <p:nvSpPr>
            <p:cNvPr id="6" name="Text Placeholder 10">
              <a:extLst>
                <a:ext uri="{FF2B5EF4-FFF2-40B4-BE49-F238E27FC236}">
                  <a16:creationId xmlns:a16="http://schemas.microsoft.com/office/drawing/2014/main" id="{82106F1B-D2E5-7945-8811-08C29FD8FC3B}"/>
                </a:ext>
              </a:extLst>
            </p:cNvPr>
            <p:cNvSpPr txBox="1">
              <a:spLocks/>
            </p:cNvSpPr>
            <p:nvPr/>
          </p:nvSpPr>
          <p:spPr>
            <a:xfrm>
              <a:off x="325072" y="180532"/>
              <a:ext cx="3041416" cy="6087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HK" sz="32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Résultats</a:t>
              </a:r>
              <a:r>
                <a:rPr lang="en-HK" sz="32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et Conclusion</a:t>
              </a:r>
              <a:endParaRPr lang="fr-FR" sz="3200">
                <a:latin typeface="Pokemon GB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64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1898 L 0 -2.59259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559E8-9665-254B-FDB1-5F01907D2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895" cy="25679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27CE5D-FD0F-A284-B6BA-A27E68D68531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1AEF0C-5E68-43E3-BD3F-F2E39E38D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45D65F-B3E6-1656-DEF2-CB7836C6F284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74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D2668871-9EA0-1022-8077-5E6E3E2D6367}"/>
              </a:ext>
            </a:extLst>
          </p:cNvPr>
          <p:cNvSpPr/>
          <p:nvPr/>
        </p:nvSpPr>
        <p:spPr>
          <a:xfrm rot="8280000" flipH="1">
            <a:off x="8117786" y="2530580"/>
            <a:ext cx="2069306" cy="1831484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B3918F2D-9EB5-9144-674F-832A4393213E}"/>
              </a:ext>
            </a:extLst>
          </p:cNvPr>
          <p:cNvSpPr/>
          <p:nvPr/>
        </p:nvSpPr>
        <p:spPr>
          <a:xfrm rot="6900000" flipH="1">
            <a:off x="8232226" y="434261"/>
            <a:ext cx="2069306" cy="1831484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3A3BE6AF-A445-B2C2-190D-DF02AB0177D5}"/>
              </a:ext>
            </a:extLst>
          </p:cNvPr>
          <p:cNvSpPr/>
          <p:nvPr/>
        </p:nvSpPr>
        <p:spPr>
          <a:xfrm rot="15960000" flipH="1">
            <a:off x="1829567" y="2516849"/>
            <a:ext cx="2069306" cy="1831484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EC6245AE-F857-532E-B57C-2B0BCB81A57D}"/>
              </a:ext>
            </a:extLst>
          </p:cNvPr>
          <p:cNvSpPr/>
          <p:nvPr/>
        </p:nvSpPr>
        <p:spPr>
          <a:xfrm rot="19380000" flipH="1">
            <a:off x="1829567" y="362356"/>
            <a:ext cx="2069306" cy="1831484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76C5F80-4A96-B8E7-FB2B-BD621CAB9431}"/>
              </a:ext>
            </a:extLst>
          </p:cNvPr>
          <p:cNvSpPr txBox="1">
            <a:spLocks/>
          </p:cNvSpPr>
          <p:nvPr/>
        </p:nvSpPr>
        <p:spPr>
          <a:xfrm>
            <a:off x="1976660" y="988434"/>
            <a:ext cx="1997456" cy="141427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kemon Fire Re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100" b="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Présentation</a:t>
            </a:r>
            <a:r>
              <a:rPr lang="en-HK" sz="11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de </a:t>
            </a:r>
            <a:r>
              <a:rPr lang="en-HK" sz="1100" b="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l'univers</a:t>
            </a:r>
            <a:r>
              <a:rPr lang="en-HK" sz="11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Pokémon</a:t>
            </a:r>
            <a:endParaRPr lang="fr-FR" sz="1100">
              <a:latin typeface="Pokemon GB" pitchFamily="2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8E6A56A-8C31-9726-085F-1FAFA4BB143F}"/>
              </a:ext>
            </a:extLst>
          </p:cNvPr>
          <p:cNvSpPr txBox="1">
            <a:spLocks/>
          </p:cNvSpPr>
          <p:nvPr/>
        </p:nvSpPr>
        <p:spPr>
          <a:xfrm>
            <a:off x="1976660" y="3137454"/>
            <a:ext cx="1971372" cy="141427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kemon Fire Re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8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Mise </a:t>
            </a:r>
            <a:r>
              <a:rPr lang="en-HK" sz="1800" b="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en</a:t>
            </a:r>
            <a:r>
              <a:rPr lang="en-HK" sz="18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oeuvre</a:t>
            </a:r>
            <a:endParaRPr lang="fr-FR" sz="1800">
              <a:latin typeface="Pokemon GB" pitchFamily="2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5F5B8BB-D9DD-49E8-D6F9-2FC8C93186DE}"/>
              </a:ext>
            </a:extLst>
          </p:cNvPr>
          <p:cNvSpPr txBox="1">
            <a:spLocks/>
          </p:cNvSpPr>
          <p:nvPr/>
        </p:nvSpPr>
        <p:spPr>
          <a:xfrm>
            <a:off x="8407103" y="988434"/>
            <a:ext cx="1997456" cy="141427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kemon Fire Re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400" b="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Contexte</a:t>
            </a:r>
            <a:r>
              <a:rPr lang="en-HK" sz="14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et </a:t>
            </a:r>
            <a:r>
              <a:rPr lang="en-HK" sz="1400" b="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Outils</a:t>
            </a:r>
            <a:r>
              <a:rPr lang="en-HK" sz="14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du </a:t>
            </a:r>
            <a:r>
              <a:rPr lang="en-HK" sz="1400" b="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projet</a:t>
            </a:r>
            <a:endParaRPr lang="fr-FR" sz="1400">
              <a:latin typeface="Pokemon GB" pitchFamily="2" charset="0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1649346E-5788-415F-0C43-2AB8D80911EC}"/>
              </a:ext>
            </a:extLst>
          </p:cNvPr>
          <p:cNvSpPr txBox="1">
            <a:spLocks/>
          </p:cNvSpPr>
          <p:nvPr/>
        </p:nvSpPr>
        <p:spPr>
          <a:xfrm>
            <a:off x="8268151" y="3203581"/>
            <a:ext cx="1997456" cy="141427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kemon Fire Re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1300" b="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Résultats</a:t>
            </a:r>
            <a:r>
              <a:rPr lang="en-HK" sz="13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et Conclusion</a:t>
            </a:r>
            <a:endParaRPr lang="fr-FR" sz="1300">
              <a:latin typeface="Pokemon GB" pitchFamily="2" charset="0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DC142F5-E984-3E9D-763D-872ABB6701E8}"/>
              </a:ext>
            </a:extLst>
          </p:cNvPr>
          <p:cNvSpPr txBox="1">
            <a:spLocks/>
          </p:cNvSpPr>
          <p:nvPr/>
        </p:nvSpPr>
        <p:spPr>
          <a:xfrm>
            <a:off x="1185672" y="5101470"/>
            <a:ext cx="9820656" cy="153619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kemon Fire Re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Voici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les sections qui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structurent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cette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</a:t>
            </a:r>
            <a:r>
              <a:rPr lang="en-HK" sz="24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présentation</a:t>
            </a:r>
            <a:r>
              <a:rPr lang="en-HK" sz="24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.</a:t>
            </a:r>
          </a:p>
          <a:p>
            <a:endParaRPr lang="en-HK" sz="3600">
              <a:effectLst>
                <a:outerShdw dist="63500" dir="2700000" algn="tl" rotWithShape="0">
                  <a:prstClr val="black">
                    <a:alpha val="15000"/>
                  </a:prstClr>
                </a:outerShdw>
              </a:effectLst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F8745B55-E85F-F59A-EAF6-625C8C40E2C0}"/>
              </a:ext>
            </a:extLst>
          </p:cNvPr>
          <p:cNvSpPr txBox="1">
            <a:spLocks/>
          </p:cNvSpPr>
          <p:nvPr/>
        </p:nvSpPr>
        <p:spPr>
          <a:xfrm>
            <a:off x="1166206" y="5033945"/>
            <a:ext cx="9541256" cy="132111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kemon Fire Re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sz="28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Commençons</a:t>
            </a:r>
            <a:r>
              <a:rPr lang="en-HK" sz="28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par </a:t>
            </a:r>
            <a:r>
              <a:rPr lang="en-HK" sz="28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présenter</a:t>
            </a:r>
            <a:r>
              <a:rPr lang="en-HK" sz="28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</a:t>
            </a:r>
            <a:r>
              <a:rPr lang="en-HK" sz="28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l'univers</a:t>
            </a:r>
            <a:r>
              <a:rPr lang="en-HK" sz="28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de Pokémon et le </a:t>
            </a:r>
            <a:r>
              <a:rPr lang="en-HK" sz="2800" err="1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principe</a:t>
            </a:r>
            <a:r>
              <a:rPr lang="en-HK" sz="28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rPr>
              <a:t> du jeu Pokémon Rouge.</a:t>
            </a:r>
            <a:endParaRPr lang="fr-FR" sz="2800">
              <a:latin typeface="Pokemon GB" pitchFamily="2" charset="0"/>
            </a:endParaRPr>
          </a:p>
          <a:p>
            <a:endParaRPr lang="en-HK" sz="3600">
              <a:effectLst>
                <a:outerShdw dist="63500" dir="2700000" algn="tl" rotWithShape="0">
                  <a:prstClr val="black">
                    <a:alpha val="15000"/>
                  </a:prst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A499F0-564F-3586-225F-F6AC8E85ED67}"/>
              </a:ext>
            </a:extLst>
          </p:cNvPr>
          <p:cNvGrpSpPr/>
          <p:nvPr/>
        </p:nvGrpSpPr>
        <p:grpSpPr>
          <a:xfrm>
            <a:off x="11117011" y="129521"/>
            <a:ext cx="944712" cy="905349"/>
            <a:chOff x="11117011" y="129521"/>
            <a:chExt cx="944712" cy="9053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B9EB4B-AE47-7B0E-5C95-4E1D46F4E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65B8CB-4CA6-4D6E-40F8-01A4824E26BF}"/>
                </a:ext>
              </a:extLst>
            </p:cNvPr>
            <p:cNvSpPr txBox="1"/>
            <p:nvPr/>
          </p:nvSpPr>
          <p:spPr>
            <a:xfrm>
              <a:off x="11291849" y="12952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200" dirty="0">
                  <a:latin typeface="Pokemon GB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57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1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1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1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1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1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1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0" grpId="0" animBg="1"/>
      <p:bldP spid="10" grpId="1" animBg="1"/>
      <p:bldP spid="8" grpId="0" animBg="1"/>
      <p:bldP spid="8" grpId="1" animBg="1"/>
      <p:bldP spid="3" grpId="0" animBg="1"/>
      <p:bldP spid="4" grpId="0"/>
      <p:bldP spid="11" grpId="0"/>
      <p:bldP spid="11" grpId="1"/>
      <p:bldP spid="14" grpId="0"/>
      <p:bldP spid="14" grpId="1"/>
      <p:bldP spid="17" grpId="0"/>
      <p:bldP spid="17" grpId="1"/>
      <p:bldP spid="18" grpId="0" build="p"/>
      <p:bldP spid="18" grpId="1" build="allAtOnce"/>
      <p:bldP spid="2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61450-9E48-8AA3-D57F-403EECC14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F1A3F4-CE36-5223-D1FE-74374106C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095" y="0"/>
            <a:ext cx="3027809" cy="687296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7C4310-0697-B202-7D38-12E46C5428BC}"/>
              </a:ext>
            </a:extLst>
          </p:cNvPr>
          <p:cNvCxnSpPr/>
          <p:nvPr/>
        </p:nvCxnSpPr>
        <p:spPr>
          <a:xfrm>
            <a:off x="5758180" y="5956300"/>
            <a:ext cx="0" cy="8636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978FF-4E26-E9FE-6CC7-285E61BCD37B}"/>
              </a:ext>
            </a:extLst>
          </p:cNvPr>
          <p:cNvCxnSpPr>
            <a:cxnSpLocks/>
          </p:cNvCxnSpPr>
          <p:nvPr/>
        </p:nvCxnSpPr>
        <p:spPr>
          <a:xfrm flipH="1">
            <a:off x="5758180" y="6042660"/>
            <a:ext cx="38735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A7F0D9-57A4-071E-CA60-94CB48481D6F}"/>
              </a:ext>
            </a:extLst>
          </p:cNvPr>
          <p:cNvCxnSpPr>
            <a:cxnSpLocks/>
          </p:cNvCxnSpPr>
          <p:nvPr/>
        </p:nvCxnSpPr>
        <p:spPr>
          <a:xfrm>
            <a:off x="6145530" y="5019675"/>
            <a:ext cx="0" cy="145542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8F87E1-68E3-365F-46B6-8B4064B70217}"/>
              </a:ext>
            </a:extLst>
          </p:cNvPr>
          <p:cNvCxnSpPr>
            <a:cxnSpLocks/>
          </p:cNvCxnSpPr>
          <p:nvPr/>
        </p:nvCxnSpPr>
        <p:spPr>
          <a:xfrm flipH="1">
            <a:off x="6145530" y="6475095"/>
            <a:ext cx="23431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FA4BF8-49DE-CF97-CA59-E0557698CC4D}"/>
              </a:ext>
            </a:extLst>
          </p:cNvPr>
          <p:cNvCxnSpPr/>
          <p:nvPr/>
        </p:nvCxnSpPr>
        <p:spPr>
          <a:xfrm>
            <a:off x="6373495" y="6388735"/>
            <a:ext cx="0" cy="8636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FCC573-2DBB-1475-03A9-1FD96181596D}"/>
              </a:ext>
            </a:extLst>
          </p:cNvPr>
          <p:cNvCxnSpPr>
            <a:cxnSpLocks/>
          </p:cNvCxnSpPr>
          <p:nvPr/>
        </p:nvCxnSpPr>
        <p:spPr>
          <a:xfrm flipH="1">
            <a:off x="5793105" y="5025390"/>
            <a:ext cx="35242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C26BBF-8095-B602-44E6-8553E834DEEC}"/>
              </a:ext>
            </a:extLst>
          </p:cNvPr>
          <p:cNvCxnSpPr>
            <a:cxnSpLocks/>
          </p:cNvCxnSpPr>
          <p:nvPr/>
        </p:nvCxnSpPr>
        <p:spPr>
          <a:xfrm>
            <a:off x="5793105" y="4741545"/>
            <a:ext cx="0" cy="27813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A1A3FA-6A2A-BB92-1CC6-74A390C0A4D1}"/>
              </a:ext>
            </a:extLst>
          </p:cNvPr>
          <p:cNvCxnSpPr>
            <a:cxnSpLocks/>
          </p:cNvCxnSpPr>
          <p:nvPr/>
        </p:nvCxnSpPr>
        <p:spPr>
          <a:xfrm flipH="1">
            <a:off x="5793105" y="4741545"/>
            <a:ext cx="50101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28B3C7-192D-A2D4-ED2C-222BA51A0687}"/>
              </a:ext>
            </a:extLst>
          </p:cNvPr>
          <p:cNvCxnSpPr>
            <a:cxnSpLocks/>
          </p:cNvCxnSpPr>
          <p:nvPr/>
        </p:nvCxnSpPr>
        <p:spPr>
          <a:xfrm>
            <a:off x="6294120" y="4269105"/>
            <a:ext cx="0" cy="47244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D751023-2CCF-B2A7-167F-6C6B0F76BE0B}"/>
              </a:ext>
            </a:extLst>
          </p:cNvPr>
          <p:cNvCxnSpPr>
            <a:cxnSpLocks/>
          </p:cNvCxnSpPr>
          <p:nvPr/>
        </p:nvCxnSpPr>
        <p:spPr>
          <a:xfrm flipH="1">
            <a:off x="5983605" y="4269105"/>
            <a:ext cx="31051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D187FB-1359-A842-82E1-5B51928E8913}"/>
              </a:ext>
            </a:extLst>
          </p:cNvPr>
          <p:cNvCxnSpPr>
            <a:cxnSpLocks/>
          </p:cNvCxnSpPr>
          <p:nvPr/>
        </p:nvCxnSpPr>
        <p:spPr>
          <a:xfrm>
            <a:off x="5983605" y="3990975"/>
            <a:ext cx="0" cy="27813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BEB166-DF41-9741-98B5-291E0FF70FA8}"/>
              </a:ext>
            </a:extLst>
          </p:cNvPr>
          <p:cNvCxnSpPr>
            <a:cxnSpLocks/>
          </p:cNvCxnSpPr>
          <p:nvPr/>
        </p:nvCxnSpPr>
        <p:spPr>
          <a:xfrm flipH="1">
            <a:off x="5983605" y="3990975"/>
            <a:ext cx="58674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4416FC-6330-F4E8-BEB4-E384D2927B7C}"/>
              </a:ext>
            </a:extLst>
          </p:cNvPr>
          <p:cNvCxnSpPr>
            <a:cxnSpLocks/>
          </p:cNvCxnSpPr>
          <p:nvPr/>
        </p:nvCxnSpPr>
        <p:spPr>
          <a:xfrm>
            <a:off x="6570345" y="2994660"/>
            <a:ext cx="0" cy="99631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26DDBA-354E-6810-1872-136A3C22CCE1}"/>
              </a:ext>
            </a:extLst>
          </p:cNvPr>
          <p:cNvCxnSpPr>
            <a:cxnSpLocks/>
          </p:cNvCxnSpPr>
          <p:nvPr/>
        </p:nvCxnSpPr>
        <p:spPr>
          <a:xfrm flipH="1">
            <a:off x="6096000" y="2994660"/>
            <a:ext cx="47434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C2D63AE-EBD4-AB3F-7BD6-E2A964C56AFB}"/>
              </a:ext>
            </a:extLst>
          </p:cNvPr>
          <p:cNvCxnSpPr>
            <a:cxnSpLocks/>
          </p:cNvCxnSpPr>
          <p:nvPr/>
        </p:nvCxnSpPr>
        <p:spPr>
          <a:xfrm>
            <a:off x="6096000" y="2282190"/>
            <a:ext cx="0" cy="71247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3645782-C0FF-D279-73E0-FD56CFDBB7A7}"/>
              </a:ext>
            </a:extLst>
          </p:cNvPr>
          <p:cNvCxnSpPr>
            <a:cxnSpLocks/>
          </p:cNvCxnSpPr>
          <p:nvPr/>
        </p:nvCxnSpPr>
        <p:spPr>
          <a:xfrm flipH="1">
            <a:off x="5983605" y="2287905"/>
            <a:ext cx="11239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44E52AC-7F12-7223-D48C-2C4267AF9DD0}"/>
              </a:ext>
            </a:extLst>
          </p:cNvPr>
          <p:cNvCxnSpPr/>
          <p:nvPr/>
        </p:nvCxnSpPr>
        <p:spPr>
          <a:xfrm flipV="1">
            <a:off x="5983605" y="1760220"/>
            <a:ext cx="0" cy="52197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1229B82-3F66-AFAE-8D0D-06EC7E18117F}"/>
              </a:ext>
            </a:extLst>
          </p:cNvPr>
          <p:cNvGrpSpPr/>
          <p:nvPr/>
        </p:nvGrpSpPr>
        <p:grpSpPr>
          <a:xfrm>
            <a:off x="11086665" y="129521"/>
            <a:ext cx="1005403" cy="905349"/>
            <a:chOff x="11086665" y="129521"/>
            <a:chExt cx="1005403" cy="9053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60C4AA-44AA-4054-8BFF-9C3C11D51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93C67D-905D-31EF-7095-D6F80424E9BA}"/>
                </a:ext>
              </a:extLst>
            </p:cNvPr>
            <p:cNvSpPr txBox="1"/>
            <p:nvPr/>
          </p:nvSpPr>
          <p:spPr>
            <a:xfrm>
              <a:off x="11086665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656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74DB9-E758-43B6-874C-3240E8883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925D28-89BD-A584-2AC0-2A50DF60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460" y="6153786"/>
            <a:ext cx="7169337" cy="313932"/>
          </a:xfrm>
        </p:spPr>
        <p:txBody>
          <a:bodyPr/>
          <a:lstStyle/>
          <a:p>
            <a:r>
              <a:rPr lang="fr-FR" sz="1600" dirty="0">
                <a:latin typeface="Pokemon GB" pitchFamily="2" charset="0"/>
              </a:rPr>
              <a:t>Elite 4 pourcentage de victoire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C9FB2-52E1-25A0-8C09-9C8B36E62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727"/>
            <a:ext cx="12192000" cy="2527479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611C54DA-D0FD-5238-A148-3C1F3E374BA6}"/>
              </a:ext>
            </a:extLst>
          </p:cNvPr>
          <p:cNvSpPr txBox="1">
            <a:spLocks/>
          </p:cNvSpPr>
          <p:nvPr/>
        </p:nvSpPr>
        <p:spPr>
          <a:xfrm>
            <a:off x="219618" y="473777"/>
            <a:ext cx="2594701" cy="424732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</a:lstStyle>
          <a:p>
            <a:pPr algn="ctr"/>
            <a:r>
              <a:rPr lang="fr-FR" sz="2400" b="0" i="0" dirty="0">
                <a:solidFill>
                  <a:srgbClr val="FFFFFF"/>
                </a:solidFill>
                <a:effectLst/>
                <a:latin typeface="Pokemon GB" pitchFamily="2" charset="0"/>
              </a:rPr>
              <a:t>Lorelei</a:t>
            </a:r>
            <a:endParaRPr lang="fr-FR" sz="2400" dirty="0">
              <a:latin typeface="Pokemon GB" pitchFamily="2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5723E5B-A0EE-DB19-CDC9-719A35F2C646}"/>
              </a:ext>
            </a:extLst>
          </p:cNvPr>
          <p:cNvSpPr txBox="1">
            <a:spLocks/>
          </p:cNvSpPr>
          <p:nvPr/>
        </p:nvSpPr>
        <p:spPr>
          <a:xfrm>
            <a:off x="3325197" y="473777"/>
            <a:ext cx="2594701" cy="424732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</a:lstStyle>
          <a:p>
            <a:pPr algn="ctr"/>
            <a:r>
              <a:rPr lang="fr-FR" sz="2400" dirty="0">
                <a:solidFill>
                  <a:schemeClr val="bg1"/>
                </a:solidFill>
                <a:latin typeface="Pokemon GB" pitchFamily="2" charset="0"/>
              </a:rPr>
              <a:t>Bruno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E081ED8-EB06-CE14-6BC1-F78121CFEB30}"/>
              </a:ext>
            </a:extLst>
          </p:cNvPr>
          <p:cNvSpPr txBox="1">
            <a:spLocks/>
          </p:cNvSpPr>
          <p:nvPr/>
        </p:nvSpPr>
        <p:spPr>
          <a:xfrm>
            <a:off x="6272104" y="473777"/>
            <a:ext cx="2594701" cy="424732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</a:lstStyle>
          <a:p>
            <a:pPr algn="ctr"/>
            <a:r>
              <a:rPr lang="fr-FR" sz="2400" dirty="0">
                <a:solidFill>
                  <a:schemeClr val="bg1"/>
                </a:solidFill>
                <a:latin typeface="Pokemon GB" pitchFamily="2" charset="0"/>
              </a:rPr>
              <a:t>Agatha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BE0A051-4F00-1FF1-833A-92D76AAAF634}"/>
              </a:ext>
            </a:extLst>
          </p:cNvPr>
          <p:cNvSpPr txBox="1">
            <a:spLocks/>
          </p:cNvSpPr>
          <p:nvPr/>
        </p:nvSpPr>
        <p:spPr>
          <a:xfrm>
            <a:off x="9377681" y="473777"/>
            <a:ext cx="2594701" cy="424732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</a:lstStyle>
          <a:p>
            <a:pPr algn="ctr"/>
            <a:r>
              <a:rPr lang="fr-FR" sz="2400" dirty="0">
                <a:solidFill>
                  <a:schemeClr val="bg1"/>
                </a:solidFill>
                <a:latin typeface="Pokemon GB" pitchFamily="2" charset="0"/>
              </a:rPr>
              <a:t>Lance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978C5AF-4E9C-F1E1-44CE-7C9432AF0E78}"/>
              </a:ext>
            </a:extLst>
          </p:cNvPr>
          <p:cNvSpPr txBox="1">
            <a:spLocks/>
          </p:cNvSpPr>
          <p:nvPr/>
        </p:nvSpPr>
        <p:spPr>
          <a:xfrm>
            <a:off x="438057" y="3942023"/>
            <a:ext cx="2157822" cy="840230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bg1"/>
                </a:solidFill>
                <a:latin typeface="Pokemon GB" pitchFamily="2" charset="0"/>
              </a:rPr>
              <a:t>92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%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2CE9F84-8680-8D2F-6B9D-9C0081116287}"/>
              </a:ext>
            </a:extLst>
          </p:cNvPr>
          <p:cNvSpPr txBox="1">
            <a:spLocks/>
          </p:cNvSpPr>
          <p:nvPr/>
        </p:nvSpPr>
        <p:spPr>
          <a:xfrm>
            <a:off x="3543636" y="3942023"/>
            <a:ext cx="2157822" cy="840230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bg1"/>
                </a:solidFill>
                <a:latin typeface="Pokemon GB" pitchFamily="2" charset="0"/>
              </a:rPr>
              <a:t>94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%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404E46C-855E-F381-0BF5-B8034FF81528}"/>
              </a:ext>
            </a:extLst>
          </p:cNvPr>
          <p:cNvSpPr txBox="1">
            <a:spLocks/>
          </p:cNvSpPr>
          <p:nvPr/>
        </p:nvSpPr>
        <p:spPr>
          <a:xfrm>
            <a:off x="6490544" y="3942023"/>
            <a:ext cx="2157822" cy="840230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bg1"/>
                </a:solidFill>
                <a:latin typeface="Pokemon GB" pitchFamily="2" charset="0"/>
              </a:rPr>
              <a:t>84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%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D5A4815-2166-AF1D-0E23-1037B5ECD7F3}"/>
              </a:ext>
            </a:extLst>
          </p:cNvPr>
          <p:cNvSpPr txBox="1">
            <a:spLocks/>
          </p:cNvSpPr>
          <p:nvPr/>
        </p:nvSpPr>
        <p:spPr>
          <a:xfrm>
            <a:off x="9596121" y="3942023"/>
            <a:ext cx="2157822" cy="840230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bg1"/>
                </a:solidFill>
                <a:latin typeface="Pokemon GB" pitchFamily="2" charset="0"/>
              </a:rPr>
              <a:t>78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%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39607F-5182-33B9-7DBF-455ADEE187DB}"/>
              </a:ext>
            </a:extLst>
          </p:cNvPr>
          <p:cNvGrpSpPr/>
          <p:nvPr/>
        </p:nvGrpSpPr>
        <p:grpSpPr>
          <a:xfrm>
            <a:off x="0" y="-128655"/>
            <a:ext cx="12192000" cy="4563969"/>
            <a:chOff x="0" y="850041"/>
            <a:chExt cx="12192000" cy="45639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AD9DE86-8522-A940-B2E6-3C6B33FA0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79170"/>
              <a:ext cx="12192000" cy="4434840"/>
            </a:xfrm>
            <a:prstGeom prst="rect">
              <a:avLst/>
            </a:prstGeom>
          </p:spPr>
        </p:pic>
        <p:pic>
          <p:nvPicPr>
            <p:cNvPr id="31" name="Picture 2" descr="Roucarnage — Poképédia">
              <a:extLst>
                <a:ext uri="{FF2B5EF4-FFF2-40B4-BE49-F238E27FC236}">
                  <a16:creationId xmlns:a16="http://schemas.microsoft.com/office/drawing/2014/main" id="{78D211DD-E0DB-F4E6-48E1-844F44522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3" y="1016859"/>
              <a:ext cx="1878768" cy="1968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Alakazam — Poképédia">
              <a:extLst>
                <a:ext uri="{FF2B5EF4-FFF2-40B4-BE49-F238E27FC236}">
                  <a16:creationId xmlns:a16="http://schemas.microsoft.com/office/drawing/2014/main" id="{CB2654B5-0524-53BA-CDC7-235A792CC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137" y="3003989"/>
              <a:ext cx="2217532" cy="1968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Rhinoféros — Poképédia">
              <a:extLst>
                <a:ext uri="{FF2B5EF4-FFF2-40B4-BE49-F238E27FC236}">
                  <a16:creationId xmlns:a16="http://schemas.microsoft.com/office/drawing/2014/main" id="{3ECE57E9-10ED-3ADF-83AA-FC0B5E808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5936" y="1332604"/>
              <a:ext cx="2176771" cy="1793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Arcanin — Poképédia">
              <a:extLst>
                <a:ext uri="{FF2B5EF4-FFF2-40B4-BE49-F238E27FC236}">
                  <a16:creationId xmlns:a16="http://schemas.microsoft.com/office/drawing/2014/main" id="{1ABCAC66-3AA3-2FC3-9730-9AB408C31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228" y="3066122"/>
              <a:ext cx="2326958" cy="2184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2" descr="Tortank — Poképédia">
              <a:extLst>
                <a:ext uri="{FF2B5EF4-FFF2-40B4-BE49-F238E27FC236}">
                  <a16:creationId xmlns:a16="http://schemas.microsoft.com/office/drawing/2014/main" id="{4B0AEF2A-3DAB-1108-75DF-2C798E374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842" y="3216320"/>
              <a:ext cx="1807038" cy="1962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Noadkoko — Poképédia">
              <a:extLst>
                <a:ext uri="{FF2B5EF4-FFF2-40B4-BE49-F238E27FC236}">
                  <a16:creationId xmlns:a16="http://schemas.microsoft.com/office/drawing/2014/main" id="{7935564D-6861-A57F-282C-D5296F931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295" y="850041"/>
              <a:ext cx="2464988" cy="240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itle 2">
            <a:extLst>
              <a:ext uri="{FF2B5EF4-FFF2-40B4-BE49-F238E27FC236}">
                <a16:creationId xmlns:a16="http://schemas.microsoft.com/office/drawing/2014/main" id="{C6932004-9934-4A5B-6F04-EBB703ED0F54}"/>
              </a:ext>
            </a:extLst>
          </p:cNvPr>
          <p:cNvSpPr txBox="1">
            <a:spLocks/>
          </p:cNvSpPr>
          <p:nvPr/>
        </p:nvSpPr>
        <p:spPr>
          <a:xfrm>
            <a:off x="4492924" y="4660644"/>
            <a:ext cx="2853948" cy="1089529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</a:lstStyle>
          <a:p>
            <a:r>
              <a:rPr lang="fr-FR" sz="7200" dirty="0">
                <a:solidFill>
                  <a:schemeClr val="bg1"/>
                </a:solidFill>
                <a:latin typeface="Pokemon GB" pitchFamily="2" charset="0"/>
              </a:rPr>
              <a:t>60</a:t>
            </a:r>
            <a:r>
              <a:rPr lang="fr-FR" sz="7200" dirty="0">
                <a:solidFill>
                  <a:schemeClr val="bg1"/>
                </a:solidFill>
                <a:latin typeface="+mn-lt"/>
              </a:rPr>
              <a:t>%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A5ADDCB-903E-4EE6-86B4-553BC833C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821180" y="7200507"/>
            <a:ext cx="8549639" cy="5492373"/>
          </a:xfrm>
          <a:prstGeom prst="rect">
            <a:avLst/>
          </a:prstGeom>
        </p:spPr>
      </p:pic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5F396941-885B-F910-3E57-FFB53DD4C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839302"/>
              </p:ext>
            </p:extLst>
          </p:nvPr>
        </p:nvGraphicFramePr>
        <p:xfrm>
          <a:off x="2095789" y="8824860"/>
          <a:ext cx="8128000" cy="261450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82051">
                  <a:extLst>
                    <a:ext uri="{9D8B030D-6E8A-4147-A177-3AD203B41FA5}">
                      <a16:colId xmlns:a16="http://schemas.microsoft.com/office/drawing/2014/main" val="1143762917"/>
                    </a:ext>
                  </a:extLst>
                </a:gridCol>
                <a:gridCol w="4645949">
                  <a:extLst>
                    <a:ext uri="{9D8B030D-6E8A-4147-A177-3AD203B41FA5}">
                      <a16:colId xmlns:a16="http://schemas.microsoft.com/office/drawing/2014/main" val="3026310230"/>
                    </a:ext>
                  </a:extLst>
                </a:gridCol>
              </a:tblGrid>
              <a:tr h="389466"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Champion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Taux de victoire(</a:t>
                      </a:r>
                      <a:r>
                        <a:rPr lang="fr-FR" dirty="0">
                          <a:latin typeface="+mn-lt"/>
                        </a:rPr>
                        <a:t>%</a:t>
                      </a:r>
                      <a:r>
                        <a:rPr lang="fr-FR" dirty="0">
                          <a:latin typeface="Pokemon GB" pitchFamily="2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438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Lorelei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92</a:t>
                      </a:r>
                      <a:r>
                        <a:rPr lang="fr-FR" dirty="0">
                          <a:latin typeface="+mn-lt"/>
                        </a:rPr>
                        <a:t>%</a:t>
                      </a:r>
                      <a:endParaRPr lang="fr-FR" dirty="0">
                        <a:latin typeface="Pokemon GB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99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Bruno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94</a:t>
                      </a:r>
                      <a:r>
                        <a:rPr lang="fr-FR" dirty="0">
                          <a:latin typeface="+mn-lt"/>
                        </a:rPr>
                        <a:t>%</a:t>
                      </a:r>
                      <a:endParaRPr lang="fr-FR" dirty="0">
                        <a:latin typeface="Pokemon GB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831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Agatha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84</a:t>
                      </a:r>
                      <a:r>
                        <a:rPr lang="fr-FR" dirty="0">
                          <a:latin typeface="+mn-lt"/>
                        </a:rPr>
                        <a:t>%</a:t>
                      </a:r>
                      <a:endParaRPr lang="fr-FR" dirty="0">
                        <a:latin typeface="Pokemon GB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242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78</a:t>
                      </a:r>
                      <a:r>
                        <a:rPr lang="fr-FR" dirty="0">
                          <a:latin typeface="+mn-lt"/>
                        </a:rPr>
                        <a:t>%</a:t>
                      </a:r>
                      <a:endParaRPr lang="fr-FR" dirty="0">
                        <a:latin typeface="Pokemon GB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16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Blue(Maître)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Pokemon GB" pitchFamily="2" charset="0"/>
                        </a:rPr>
                        <a:t>60</a:t>
                      </a:r>
                      <a:r>
                        <a:rPr lang="fr-FR" dirty="0">
                          <a:latin typeface="+mn-lt"/>
                        </a:rPr>
                        <a:t>%</a:t>
                      </a:r>
                      <a:endParaRPr lang="fr-FR" dirty="0">
                        <a:latin typeface="Pokemon GB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252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okemon GB" pitchFamily="2" charset="0"/>
                        </a:rPr>
                        <a:t>Total Moyen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okemon GB" pitchFamily="2" charset="0"/>
                        </a:rPr>
                        <a:t>81,6</a:t>
                      </a:r>
                      <a:r>
                        <a:rPr lang="fr-FR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%</a:t>
                      </a:r>
                      <a:endParaRPr lang="fr-FR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Pokemon GB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272711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FAA7CC16-A08E-DEB2-3F9F-97EA155434FC}"/>
              </a:ext>
            </a:extLst>
          </p:cNvPr>
          <p:cNvGrpSpPr/>
          <p:nvPr/>
        </p:nvGrpSpPr>
        <p:grpSpPr>
          <a:xfrm>
            <a:off x="11117011" y="129521"/>
            <a:ext cx="1005403" cy="905349"/>
            <a:chOff x="11117011" y="129521"/>
            <a:chExt cx="1005403" cy="90534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8DB2B83-88CC-71A9-FBCD-6D955DD5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8F8714C-3CC5-C245-D488-A1EE7CCB117C}"/>
                </a:ext>
              </a:extLst>
            </p:cNvPr>
            <p:cNvSpPr txBox="1"/>
            <p:nvPr/>
          </p:nvSpPr>
          <p:spPr>
            <a:xfrm>
              <a:off x="11117011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95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0612 -0.9895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4949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00091 -0.9773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4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45" grpId="0"/>
      <p:bldP spid="4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029F3E-03A6-4B80-F3E9-AF4B83D5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978" y="5969965"/>
            <a:ext cx="5771921" cy="701731"/>
          </a:xfrm>
        </p:spPr>
        <p:txBody>
          <a:bodyPr/>
          <a:lstStyle/>
          <a:p>
            <a:r>
              <a:rPr lang="fr-FR" sz="4400" dirty="0">
                <a:latin typeface="Pokemon GB" pitchFamily="2" charset="0"/>
              </a:rPr>
              <a:t>La suite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6EE9CA-7252-A79D-BA9D-8A00EA15E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938" y="2285349"/>
            <a:ext cx="2286319" cy="2095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A9F1F-A9CD-112E-C031-A7C6B1D39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899" y="1563863"/>
            <a:ext cx="3439282" cy="353876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9D7CADF-5EFD-E0BA-676F-0D5D67E7E000}"/>
              </a:ext>
            </a:extLst>
          </p:cNvPr>
          <p:cNvGrpSpPr/>
          <p:nvPr/>
        </p:nvGrpSpPr>
        <p:grpSpPr>
          <a:xfrm>
            <a:off x="734259" y="1475227"/>
            <a:ext cx="3549677" cy="3061934"/>
            <a:chOff x="1023819" y="2033820"/>
            <a:chExt cx="3549677" cy="306193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20635D-1AFC-1619-5BC2-441684CF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3819" y="2033820"/>
              <a:ext cx="2360423" cy="206537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9CC848-A85D-A3C0-2AA1-A9D5E43E6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3751" y="2984126"/>
              <a:ext cx="2179745" cy="211162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F682FF-09DF-F998-6644-50A8D7F5054C}"/>
              </a:ext>
            </a:extLst>
          </p:cNvPr>
          <p:cNvGrpSpPr/>
          <p:nvPr/>
        </p:nvGrpSpPr>
        <p:grpSpPr>
          <a:xfrm>
            <a:off x="1463841" y="7317395"/>
            <a:ext cx="9736758" cy="6254991"/>
            <a:chOff x="1463841" y="7317395"/>
            <a:chExt cx="9736758" cy="625499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1421F6-84DD-BE90-DA0C-A1DB93E68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463841" y="7317395"/>
              <a:ext cx="9736758" cy="6254991"/>
            </a:xfrm>
            <a:prstGeom prst="rect">
              <a:avLst/>
            </a:prstGeom>
          </p:spPr>
        </p:pic>
        <p:sp>
          <p:nvSpPr>
            <p:cNvPr id="20" name="Rectangle 1">
              <a:extLst>
                <a:ext uri="{FF2B5EF4-FFF2-40B4-BE49-F238E27FC236}">
                  <a16:creationId xmlns:a16="http://schemas.microsoft.com/office/drawing/2014/main" id="{3B69D733-7047-E7CC-9A66-A6607818E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738" y="8398254"/>
              <a:ext cx="8422152" cy="3785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fr-FR" alt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Division du problème en modules spécialisés.</a:t>
              </a:r>
              <a:endParaRPr lang="fr-FR" altLang="fr-FR" sz="2400" dirty="0"/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fr-FR" alt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Optimisation indépendante de chaque module.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fr-FR" altLang="fr-FR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Avantages 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0" lang="fr-FR" alt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Flexibilité et évolutivité du système.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r>
                <a:rPr kumimoji="0" lang="fr-FR" alt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Réactivité et adaptabilité face à des situations complexes.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D08FD1-9170-CF2B-1170-1845886EA93E}"/>
                </a:ext>
              </a:extLst>
            </p:cNvPr>
            <p:cNvSpPr/>
            <p:nvPr/>
          </p:nvSpPr>
          <p:spPr>
            <a:xfrm>
              <a:off x="1808480" y="7592504"/>
              <a:ext cx="9047480" cy="732092"/>
            </a:xfrm>
            <a:prstGeom prst="rect">
              <a:avLst/>
            </a:prstGeom>
            <a:solidFill>
              <a:srgbClr val="E0F8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E368C8-1DF0-FE91-4317-2F520DE81F70}"/>
                </a:ext>
              </a:extLst>
            </p:cNvPr>
            <p:cNvSpPr txBox="1"/>
            <p:nvPr/>
          </p:nvSpPr>
          <p:spPr>
            <a:xfrm>
              <a:off x="1987444" y="7666162"/>
              <a:ext cx="5710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Pokemon Fire Red"/>
                </a:rPr>
                <a:t>Modular</a:t>
              </a:r>
              <a:r>
                <a:rPr lang="fr-FR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okemon Fire Red"/>
                </a:rPr>
                <a:t> Neural Network (MNN)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472489-6C2F-F0AE-C64E-951ECF97F967}"/>
              </a:ext>
            </a:extLst>
          </p:cNvPr>
          <p:cNvGrpSpPr/>
          <p:nvPr/>
        </p:nvGrpSpPr>
        <p:grpSpPr>
          <a:xfrm>
            <a:off x="11117011" y="129521"/>
            <a:ext cx="1005403" cy="905349"/>
            <a:chOff x="11117011" y="129521"/>
            <a:chExt cx="1005403" cy="90534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7CD3217-B91B-9B15-CEF6-A7E1A1DE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E7498A2-F203-7340-2E15-CC00DBBF9F8F}"/>
                </a:ext>
              </a:extLst>
            </p:cNvPr>
            <p:cNvSpPr txBox="1"/>
            <p:nvPr/>
          </p:nvSpPr>
          <p:spPr>
            <a:xfrm>
              <a:off x="11117011" y="12952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90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0.0037 L -0.01927 -1.046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F40664-30C3-6057-0555-635DBA4A6C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98EA49-05FC-7BB6-5BCF-9DD0E381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DEA86-96F4-7F88-7563-13839611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8" r="16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AA2FBA-061B-563B-B2C0-823316575AFB}"/>
              </a:ext>
            </a:extLst>
          </p:cNvPr>
          <p:cNvSpPr/>
          <p:nvPr/>
        </p:nvSpPr>
        <p:spPr>
          <a:xfrm>
            <a:off x="0" y="960341"/>
            <a:ext cx="12192000" cy="5003743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AB63B2-1AD9-884E-36B5-69A8FA74D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751" y="4956273"/>
            <a:ext cx="2708901" cy="1354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EE5DDA-4389-9AD6-5B9B-10580F6A2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062" y="3637148"/>
            <a:ext cx="2866041" cy="1433020"/>
          </a:xfrm>
          <a:prstGeom prst="rect">
            <a:avLst/>
          </a:prstGeom>
        </p:spPr>
      </p:pic>
      <p:pic>
        <p:nvPicPr>
          <p:cNvPr id="14" name="Picture 13" descr="A cartoon of a child&#10;&#10;AI-generated content may be incorrect.">
            <a:extLst>
              <a:ext uri="{FF2B5EF4-FFF2-40B4-BE49-F238E27FC236}">
                <a16:creationId xmlns:a16="http://schemas.microsoft.com/office/drawing/2014/main" id="{2ED77D1A-9ACB-C2C3-33BD-7C94663D9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70" y="1606621"/>
            <a:ext cx="2632561" cy="2632561"/>
          </a:xfrm>
          <a:prstGeom prst="rect">
            <a:avLst/>
          </a:prstGeom>
        </p:spPr>
      </p:pic>
      <p:pic>
        <p:nvPicPr>
          <p:cNvPr id="10" name="Picture 9" descr="A pixel art of a person running&#10;&#10;AI-generated content may be incorrect.">
            <a:extLst>
              <a:ext uri="{FF2B5EF4-FFF2-40B4-BE49-F238E27FC236}">
                <a16:creationId xmlns:a16="http://schemas.microsoft.com/office/drawing/2014/main" id="{7B61E3A8-4F52-A040-716B-175A84D23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8093" y="2792953"/>
            <a:ext cx="2632561" cy="26325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7F93F7-1F4A-FD3F-A2BF-03A1AF4E9801}"/>
              </a:ext>
            </a:extLst>
          </p:cNvPr>
          <p:cNvSpPr txBox="1"/>
          <p:nvPr/>
        </p:nvSpPr>
        <p:spPr>
          <a:xfrm>
            <a:off x="2634641" y="3131186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solidFill>
                  <a:schemeClr val="bg1"/>
                </a:solidFill>
                <a:latin typeface="Pokemon GB" pitchFamily="2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259567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6AA8D-1892-891C-59EF-A911BF4B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178808" cy="886777"/>
          </a:xfrm>
        </p:spPr>
        <p:txBody>
          <a:bodyPr/>
          <a:lstStyle/>
          <a:p>
            <a:pPr algn="l"/>
            <a:r>
              <a:rPr lang="en-GB"/>
              <a:t>BIOME MAP</a:t>
            </a:r>
          </a:p>
        </p:txBody>
      </p:sp>
      <p:pic>
        <p:nvPicPr>
          <p:cNvPr id="18" name="Picture Placeholder 17" descr="A pixelated image of a green tree&#10;&#10;Description automatically generated">
            <a:extLst>
              <a:ext uri="{FF2B5EF4-FFF2-40B4-BE49-F238E27FC236}">
                <a16:creationId xmlns:a16="http://schemas.microsoft.com/office/drawing/2014/main" id="{10104303-418E-19C4-5B93-B43E0387FE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642" r="12642"/>
          <a:stretch/>
        </p:blipFill>
        <p:spPr>
          <a:xfrm>
            <a:off x="7251001" y="3559147"/>
            <a:ext cx="4462462" cy="2794028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238423-7762-2656-29B7-0B4C256E4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0526" y="2322578"/>
            <a:ext cx="4452937" cy="891238"/>
          </a:xfrm>
        </p:spPr>
        <p:txBody>
          <a:bodyPr/>
          <a:lstStyle/>
          <a:p>
            <a:pPr marL="0" indent="0">
              <a:buNone/>
            </a:pPr>
            <a:r>
              <a:rPr lang="en-GB" sz="2000" err="1">
                <a:latin typeface="Pokemon GB" pitchFamily="2" charset="0"/>
              </a:rPr>
              <a:t>Présentation</a:t>
            </a:r>
            <a:endParaRPr lang="en-GB" sz="2000">
              <a:latin typeface="Pokemon GB" pitchFamily="2" charset="0"/>
            </a:endParaRPr>
          </a:p>
        </p:txBody>
      </p:sp>
      <p:pic>
        <p:nvPicPr>
          <p:cNvPr id="23" name="Picture 22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30508CB6-4D3F-C371-9C2F-D7C80AD13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665" y="1821048"/>
            <a:ext cx="57626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99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24E69-B2CF-57D8-9022-17656E6B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1261AF61-4958-4D9A-2A1A-08E54C18E3AA}"/>
              </a:ext>
            </a:extLst>
          </p:cNvPr>
          <p:cNvGrpSpPr/>
          <p:nvPr/>
        </p:nvGrpSpPr>
        <p:grpSpPr>
          <a:xfrm>
            <a:off x="-19191" y="-6084913"/>
            <a:ext cx="12192000" cy="12942913"/>
            <a:chOff x="0" y="-6084913"/>
            <a:chExt cx="12192000" cy="12942913"/>
          </a:xfrm>
        </p:grpSpPr>
        <p:pic>
          <p:nvPicPr>
            <p:cNvPr id="7" name="Picture 6" descr="A video game screen with trees and a river&#10;&#10;Description automatically generated">
              <a:extLst>
                <a:ext uri="{FF2B5EF4-FFF2-40B4-BE49-F238E27FC236}">
                  <a16:creationId xmlns:a16="http://schemas.microsoft.com/office/drawing/2014/main" id="{8F45D0B2-F985-7B75-7878-CF67FD803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195"/>
            <a:stretch/>
          </p:blipFill>
          <p:spPr>
            <a:xfrm>
              <a:off x="0" y="-6084913"/>
              <a:ext cx="12192000" cy="12942913"/>
            </a:xfrm>
            <a:prstGeom prst="rect">
              <a:avLst/>
            </a:prstGeom>
          </p:spPr>
        </p:pic>
        <p:pic>
          <p:nvPicPr>
            <p:cNvPr id="10" name="Picture 9" descr="A pixelated cartoon of a tiger&#10;&#10;Description automatically generated">
              <a:extLst>
                <a:ext uri="{FF2B5EF4-FFF2-40B4-BE49-F238E27FC236}">
                  <a16:creationId xmlns:a16="http://schemas.microsoft.com/office/drawing/2014/main" id="{09739203-06E4-9D5C-2CB7-E6912796F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488" y="4241252"/>
              <a:ext cx="1080000" cy="1080000"/>
            </a:xfrm>
            <a:prstGeom prst="rect">
              <a:avLst/>
            </a:prstGeom>
          </p:spPr>
        </p:pic>
        <p:pic>
          <p:nvPicPr>
            <p:cNvPr id="12" name="Picture 11" descr="A pixelated cartoon of a cat&#10;&#10;Description automatically generated">
              <a:extLst>
                <a:ext uri="{FF2B5EF4-FFF2-40B4-BE49-F238E27FC236}">
                  <a16:creationId xmlns:a16="http://schemas.microsoft.com/office/drawing/2014/main" id="{7E423098-F0BB-8C28-C918-FACC6912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640" y="1353706"/>
              <a:ext cx="1080000" cy="1080000"/>
            </a:xfrm>
            <a:prstGeom prst="rect">
              <a:avLst/>
            </a:prstGeom>
          </p:spPr>
        </p:pic>
        <p:pic>
          <p:nvPicPr>
            <p:cNvPr id="14" name="Picture 13" descr="A pixelated cartoon of a rabbit&#10;&#10;Description automatically generated">
              <a:extLst>
                <a:ext uri="{FF2B5EF4-FFF2-40B4-BE49-F238E27FC236}">
                  <a16:creationId xmlns:a16="http://schemas.microsoft.com/office/drawing/2014/main" id="{9148C850-BE7E-BB85-C17C-E3604E1FC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2320" y="4667250"/>
              <a:ext cx="1080000" cy="1080000"/>
            </a:xfrm>
            <a:prstGeom prst="rect">
              <a:avLst/>
            </a:prstGeom>
          </p:spPr>
        </p:pic>
        <p:pic>
          <p:nvPicPr>
            <p:cNvPr id="16" name="Picture 15" descr="A pixelated image of a tiger&#10;&#10;Description automatically generated">
              <a:extLst>
                <a:ext uri="{FF2B5EF4-FFF2-40B4-BE49-F238E27FC236}">
                  <a16:creationId xmlns:a16="http://schemas.microsoft.com/office/drawing/2014/main" id="{796ACB7E-03C0-3080-68A8-8581D7671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2640" y="3568795"/>
              <a:ext cx="1080000" cy="1080000"/>
            </a:xfrm>
            <a:prstGeom prst="rect">
              <a:avLst/>
            </a:prstGeom>
          </p:spPr>
        </p:pic>
        <p:pic>
          <p:nvPicPr>
            <p:cNvPr id="18" name="Picture 17" descr="A pixelated cartoon of a brown animal&#10;&#10;Description automatically generated">
              <a:extLst>
                <a:ext uri="{FF2B5EF4-FFF2-40B4-BE49-F238E27FC236}">
                  <a16:creationId xmlns:a16="http://schemas.microsoft.com/office/drawing/2014/main" id="{6CBC5974-B55C-3942-E06C-C9BFD7685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7106" y="3587250"/>
              <a:ext cx="1080000" cy="1080000"/>
            </a:xfrm>
            <a:prstGeom prst="rect">
              <a:avLst/>
            </a:prstGeom>
          </p:spPr>
        </p:pic>
        <p:pic>
          <p:nvPicPr>
            <p:cNvPr id="20" name="Picture 19" descr="A pixel art of a dragon&#10;&#10;Description automatically generated">
              <a:extLst>
                <a:ext uri="{FF2B5EF4-FFF2-40B4-BE49-F238E27FC236}">
                  <a16:creationId xmlns:a16="http://schemas.microsoft.com/office/drawing/2014/main" id="{9893C7D1-687F-AC7F-9075-D6ADD3D6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33977" y="4824905"/>
              <a:ext cx="1080000" cy="1080000"/>
            </a:xfrm>
            <a:prstGeom prst="rect">
              <a:avLst/>
            </a:prstGeom>
          </p:spPr>
        </p:pic>
        <p:pic>
          <p:nvPicPr>
            <p:cNvPr id="22" name="Picture 21" descr="A pixelated image of a brown animal&#10;&#10;Description automatically generated">
              <a:extLst>
                <a:ext uri="{FF2B5EF4-FFF2-40B4-BE49-F238E27FC236}">
                  <a16:creationId xmlns:a16="http://schemas.microsoft.com/office/drawing/2014/main" id="{6A4108BF-2874-6E62-6C06-8A5DAF7D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2292" y="1396131"/>
              <a:ext cx="1080000" cy="1080000"/>
            </a:xfrm>
            <a:prstGeom prst="rect">
              <a:avLst/>
            </a:prstGeom>
          </p:spPr>
        </p:pic>
        <p:pic>
          <p:nvPicPr>
            <p:cNvPr id="24" name="Picture 23" descr="A pixelated video game character&#10;&#10;Description automatically generated">
              <a:extLst>
                <a:ext uri="{FF2B5EF4-FFF2-40B4-BE49-F238E27FC236}">
                  <a16:creationId xmlns:a16="http://schemas.microsoft.com/office/drawing/2014/main" id="{D6EE97EC-E882-865C-6F9C-DF8C4243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9504" y="2014380"/>
              <a:ext cx="1080000" cy="1080000"/>
            </a:xfrm>
            <a:prstGeom prst="rect">
              <a:avLst/>
            </a:prstGeom>
          </p:spPr>
        </p:pic>
        <p:pic>
          <p:nvPicPr>
            <p:cNvPr id="26" name="Picture 25" descr="A pixelated object with a black background&#10;&#10;Description automatically generated">
              <a:extLst>
                <a:ext uri="{FF2B5EF4-FFF2-40B4-BE49-F238E27FC236}">
                  <a16:creationId xmlns:a16="http://schemas.microsoft.com/office/drawing/2014/main" id="{5837679C-D4FB-77A4-C72C-3D794D3B7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56619" y="2554380"/>
              <a:ext cx="1080000" cy="1080000"/>
            </a:xfrm>
            <a:prstGeom prst="rect">
              <a:avLst/>
            </a:prstGeom>
          </p:spPr>
        </p:pic>
        <p:pic>
          <p:nvPicPr>
            <p:cNvPr id="28" name="Picture 27" descr="A pixel art of a cartoon character&#10;&#10;Description automatically generated">
              <a:extLst>
                <a:ext uri="{FF2B5EF4-FFF2-40B4-BE49-F238E27FC236}">
                  <a16:creationId xmlns:a16="http://schemas.microsoft.com/office/drawing/2014/main" id="{19B2EA67-E5EF-7AFB-4F99-CEFD9E5D8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33280" y="2192216"/>
              <a:ext cx="1080000" cy="1080000"/>
            </a:xfrm>
            <a:prstGeom prst="rect">
              <a:avLst/>
            </a:prstGeom>
          </p:spPr>
        </p:pic>
        <p:pic>
          <p:nvPicPr>
            <p:cNvPr id="30" name="Picture 29" descr="A cartoon of a bug&#10;&#10;Description automatically generated">
              <a:extLst>
                <a:ext uri="{FF2B5EF4-FFF2-40B4-BE49-F238E27FC236}">
                  <a16:creationId xmlns:a16="http://schemas.microsoft.com/office/drawing/2014/main" id="{C4BA4CBC-DF80-54AB-3691-D1CED48E5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45033" y="4525108"/>
              <a:ext cx="1080000" cy="1080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EBC48FC-1999-3B1B-E17E-C2A3C323C172}"/>
              </a:ext>
            </a:extLst>
          </p:cNvPr>
          <p:cNvGrpSpPr/>
          <p:nvPr/>
        </p:nvGrpSpPr>
        <p:grpSpPr>
          <a:xfrm>
            <a:off x="2334894" y="2506293"/>
            <a:ext cx="7016040" cy="1473295"/>
            <a:chOff x="77030" y="159035"/>
            <a:chExt cx="3463916" cy="723539"/>
          </a:xfrm>
        </p:grpSpPr>
        <p:pic>
          <p:nvPicPr>
            <p:cNvPr id="5" name="Picture 4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0B839E45-3EE0-0510-C53E-3FF737068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854" y="196067"/>
              <a:ext cx="3255854" cy="671441"/>
            </a:xfrm>
            <a:prstGeom prst="rect">
              <a:avLst/>
            </a:prstGeom>
          </p:spPr>
        </p:pic>
        <p:sp>
          <p:nvSpPr>
            <p:cNvPr id="6" name="Text Placeholder 10">
              <a:extLst>
                <a:ext uri="{FF2B5EF4-FFF2-40B4-BE49-F238E27FC236}">
                  <a16:creationId xmlns:a16="http://schemas.microsoft.com/office/drawing/2014/main" id="{F4747E5C-33FE-402A-D333-257A8B2921A6}"/>
                </a:ext>
              </a:extLst>
            </p:cNvPr>
            <p:cNvSpPr txBox="1">
              <a:spLocks/>
            </p:cNvSpPr>
            <p:nvPr/>
          </p:nvSpPr>
          <p:spPr>
            <a:xfrm>
              <a:off x="77030" y="159035"/>
              <a:ext cx="3463916" cy="723539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en-HK" sz="280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kemon GB" pitchFamily="2" charset="0"/>
                  <a:cs typeface="Arial"/>
                </a:rPr>
                <a:t>Présentation</a:t>
              </a:r>
              <a:r>
                <a:rPr lang="en-HK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Pokemon GB" pitchFamily="2" charset="0"/>
                  <a:cs typeface="Arial"/>
                </a:rPr>
                <a:t> de </a:t>
              </a:r>
              <a:r>
                <a:rPr lang="en-HK" sz="280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okemon GB" pitchFamily="2" charset="0"/>
                  <a:cs typeface="Arial"/>
                </a:rPr>
                <a:t>l'univers</a:t>
              </a:r>
              <a:r>
                <a:rPr lang="en-HK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Pokemon GB" pitchFamily="2" charset="0"/>
                  <a:cs typeface="Arial"/>
                </a:rPr>
                <a:t> Pokémon</a:t>
              </a:r>
              <a:endParaRPr lang="en-GB" sz="2800">
                <a:solidFill>
                  <a:schemeClr val="tx1">
                    <a:lumMod val="65000"/>
                    <a:lumOff val="35000"/>
                  </a:schemeClr>
                </a:solidFill>
                <a:latin typeface="Pokemon GB" pitchFamily="2" charset="0"/>
                <a:cs typeface="Arial"/>
              </a:endParaRPr>
            </a:p>
          </p:txBody>
        </p:sp>
      </p:grpSp>
      <p:pic>
        <p:nvPicPr>
          <p:cNvPr id="11" name="Image 10" descr="Une image contenant texte, conteneur, dessin humoristique, boîte&#10;&#10;Le contenu généré par l’IA peut être incorrect.">
            <a:extLst>
              <a:ext uri="{FF2B5EF4-FFF2-40B4-BE49-F238E27FC236}">
                <a16:creationId xmlns:a16="http://schemas.microsoft.com/office/drawing/2014/main" id="{2B366F8F-919D-BC06-2B45-697F0F366E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62545" y="1838582"/>
            <a:ext cx="4133861" cy="4133861"/>
          </a:xfrm>
          <a:prstGeom prst="rect">
            <a:avLst/>
          </a:prstGeom>
        </p:spPr>
      </p:pic>
      <p:grpSp>
        <p:nvGrpSpPr>
          <p:cNvPr id="13" name="Group 3">
            <a:extLst>
              <a:ext uri="{FF2B5EF4-FFF2-40B4-BE49-F238E27FC236}">
                <a16:creationId xmlns:a16="http://schemas.microsoft.com/office/drawing/2014/main" id="{DFFBF3C5-7484-CF43-F8FE-EAA2D3E05910}"/>
              </a:ext>
            </a:extLst>
          </p:cNvPr>
          <p:cNvGrpSpPr/>
          <p:nvPr/>
        </p:nvGrpSpPr>
        <p:grpSpPr>
          <a:xfrm>
            <a:off x="3836814" y="5970354"/>
            <a:ext cx="4159592" cy="879044"/>
            <a:chOff x="201498" y="1325752"/>
            <a:chExt cx="3255854" cy="671441"/>
          </a:xfrm>
        </p:grpSpPr>
        <p:pic>
          <p:nvPicPr>
            <p:cNvPr id="15" name="Picture 4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45543510-EA72-CA62-B5B4-24333EB83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498" y="1325752"/>
              <a:ext cx="3255854" cy="671441"/>
            </a:xfrm>
            <a:prstGeom prst="rect">
              <a:avLst/>
            </a:prstGeom>
          </p:spPr>
        </p:pic>
        <p:sp>
          <p:nvSpPr>
            <p:cNvPr id="17" name="Text Placeholder 10">
              <a:extLst>
                <a:ext uri="{FF2B5EF4-FFF2-40B4-BE49-F238E27FC236}">
                  <a16:creationId xmlns:a16="http://schemas.microsoft.com/office/drawing/2014/main" id="{C06A4137-FBA0-1B2C-4402-17C760E35597}"/>
                </a:ext>
              </a:extLst>
            </p:cNvPr>
            <p:cNvSpPr txBox="1">
              <a:spLocks/>
            </p:cNvSpPr>
            <p:nvPr/>
          </p:nvSpPr>
          <p:spPr>
            <a:xfrm>
              <a:off x="318787" y="1353300"/>
              <a:ext cx="3055462" cy="6087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Pokémon Rouge (1999 Europe)</a:t>
              </a:r>
              <a:endParaRPr lang="fr-FR" sz="2000">
                <a:latin typeface="Pokemon GB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A27F61-6C06-3395-6ADC-E33159FCA29F}"/>
              </a:ext>
            </a:extLst>
          </p:cNvPr>
          <p:cNvGrpSpPr/>
          <p:nvPr/>
        </p:nvGrpSpPr>
        <p:grpSpPr>
          <a:xfrm>
            <a:off x="11117011" y="129521"/>
            <a:ext cx="944712" cy="905349"/>
            <a:chOff x="11117011" y="129521"/>
            <a:chExt cx="944712" cy="9053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64886C-3793-EFB3-CF6C-5B15EF102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1BB634-A7DC-7B4F-B8AB-69E7AB42FD1B}"/>
                </a:ext>
              </a:extLst>
            </p:cNvPr>
            <p:cNvSpPr txBox="1"/>
            <p:nvPr/>
          </p:nvSpPr>
          <p:spPr>
            <a:xfrm>
              <a:off x="11291850" y="12952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latin typeface="Pokemon GB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32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88056 L 2.5E-6 6.93889E-1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0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7 L 0.00455 -0.323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6AA8D-1892-891C-59EF-A911BF4B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178808" cy="886777"/>
          </a:xfrm>
        </p:spPr>
        <p:txBody>
          <a:bodyPr/>
          <a:lstStyle/>
          <a:p>
            <a:pPr algn="l"/>
            <a:r>
              <a:rPr lang="en-GB"/>
              <a:t>BIOME MAP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238423-7762-2656-29B7-0B4C256E4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1001" y="2298293"/>
            <a:ext cx="4452937" cy="891238"/>
          </a:xfrm>
        </p:spPr>
        <p:txBody>
          <a:bodyPr/>
          <a:lstStyle/>
          <a:p>
            <a:pPr marL="0" indent="0">
              <a:buNone/>
            </a:pPr>
            <a:r>
              <a:rPr lang="en-GB" sz="1800" err="1">
                <a:latin typeface="Pokemon GB" pitchFamily="2" charset="0"/>
              </a:rPr>
              <a:t>Contexte</a:t>
            </a:r>
            <a:r>
              <a:rPr lang="en-GB" sz="1800">
                <a:latin typeface="Pokemon GB" pitchFamily="2" charset="0"/>
              </a:rPr>
              <a:t> et </a:t>
            </a:r>
            <a:r>
              <a:rPr lang="en-GB" sz="1800" err="1">
                <a:latin typeface="Pokemon GB" pitchFamily="2" charset="0"/>
              </a:rPr>
              <a:t>Outils</a:t>
            </a:r>
            <a:endParaRPr lang="en-GB" sz="1800">
              <a:latin typeface="Pokemon GB" pitchFamily="2" charset="0"/>
            </a:endParaRPr>
          </a:p>
        </p:txBody>
      </p:sp>
      <p:pic>
        <p:nvPicPr>
          <p:cNvPr id="23" name="Picture 22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30508CB6-4D3F-C371-9C2F-D7C80AD13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756" y="1799643"/>
            <a:ext cx="576263" cy="768350"/>
          </a:xfrm>
          <a:prstGeom prst="rect">
            <a:avLst/>
          </a:prstGeom>
        </p:spPr>
      </p:pic>
      <p:pic>
        <p:nvPicPr>
          <p:cNvPr id="28" name="Picture Placeholder 27" descr="A pixel art of a path in a grassy field&#10;&#10;Description automatically generated">
            <a:extLst>
              <a:ext uri="{FF2B5EF4-FFF2-40B4-BE49-F238E27FC236}">
                <a16:creationId xmlns:a16="http://schemas.microsoft.com/office/drawing/2014/main" id="{A0C0013E-7266-EF18-D5BF-3117086E76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561" r="12561"/>
          <a:stretch>
            <a:fillRect/>
          </a:stretch>
        </p:blipFill>
        <p:spPr/>
      </p:pic>
      <p:pic>
        <p:nvPicPr>
          <p:cNvPr id="3" name="Picture Placeholder 17" descr="A pixelated image of a green tree&#10;&#10;Description automatically generated">
            <a:extLst>
              <a:ext uri="{FF2B5EF4-FFF2-40B4-BE49-F238E27FC236}">
                <a16:creationId xmlns:a16="http://schemas.microsoft.com/office/drawing/2014/main" id="{A2B7B389-02B5-96D0-782E-8DE7746811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42" r="12642"/>
          <a:stretch/>
        </p:blipFill>
        <p:spPr>
          <a:xfrm>
            <a:off x="7250620" y="3559147"/>
            <a:ext cx="4462462" cy="2794028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F71D467-0D86-3874-9C06-36B274C7C9E3}"/>
              </a:ext>
            </a:extLst>
          </p:cNvPr>
          <p:cNvSpPr txBox="1">
            <a:spLocks/>
          </p:cNvSpPr>
          <p:nvPr/>
        </p:nvSpPr>
        <p:spPr>
          <a:xfrm>
            <a:off x="7159180" y="2314856"/>
            <a:ext cx="4452937" cy="891238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5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>
                <a:latin typeface="Pokemon GB" pitchFamily="2" charset="0"/>
              </a:rPr>
              <a:t>Présentation</a:t>
            </a:r>
          </a:p>
        </p:txBody>
      </p:sp>
    </p:spTree>
    <p:extLst>
      <p:ext uri="{BB962C8B-B14F-4D97-AF65-F5344CB8AC3E}">
        <p14:creationId xmlns:p14="http://schemas.microsoft.com/office/powerpoint/2010/main" val="946333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0013 0.2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9EBC0D5-3F55-8B2A-1309-DFD6B43F8AA6}"/>
              </a:ext>
            </a:extLst>
          </p:cNvPr>
          <p:cNvGrpSpPr/>
          <p:nvPr/>
        </p:nvGrpSpPr>
        <p:grpSpPr>
          <a:xfrm>
            <a:off x="0" y="-1289050"/>
            <a:ext cx="12192000" cy="9436099"/>
            <a:chOff x="0" y="-1289050"/>
            <a:chExt cx="12192000" cy="9436099"/>
          </a:xfrm>
        </p:grpSpPr>
        <p:pic>
          <p:nvPicPr>
            <p:cNvPr id="3" name="Picture 2" descr="A video game screen with trees and grass&#10;&#10;Description automatically generated">
              <a:extLst>
                <a:ext uri="{FF2B5EF4-FFF2-40B4-BE49-F238E27FC236}">
                  <a16:creationId xmlns:a16="http://schemas.microsoft.com/office/drawing/2014/main" id="{A58F3EC2-9150-A6A4-FF53-0AB969B6A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289050"/>
              <a:ext cx="12192000" cy="9436099"/>
            </a:xfrm>
            <a:prstGeom prst="rect">
              <a:avLst/>
            </a:prstGeom>
          </p:spPr>
        </p:pic>
        <p:pic>
          <p:nvPicPr>
            <p:cNvPr id="8" name="Picture 7" descr="A purple and yellow cartoon character&#10;&#10;Description automatically generated">
              <a:extLst>
                <a:ext uri="{FF2B5EF4-FFF2-40B4-BE49-F238E27FC236}">
                  <a16:creationId xmlns:a16="http://schemas.microsoft.com/office/drawing/2014/main" id="{44E23BD7-C0E1-2AB0-46AF-2854D7A6A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7976" y="-8213"/>
              <a:ext cx="1080000" cy="1080000"/>
            </a:xfrm>
            <a:prstGeom prst="rect">
              <a:avLst/>
            </a:prstGeom>
          </p:spPr>
        </p:pic>
        <p:pic>
          <p:nvPicPr>
            <p:cNvPr id="10" name="Picture 9" descr="A pixel art of an owl&#10;&#10;Description automatically generated">
              <a:extLst>
                <a:ext uri="{FF2B5EF4-FFF2-40B4-BE49-F238E27FC236}">
                  <a16:creationId xmlns:a16="http://schemas.microsoft.com/office/drawing/2014/main" id="{69AB602C-8B98-8A2E-74B1-EA6D211A7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3050" y="2348999"/>
              <a:ext cx="1080000" cy="1080000"/>
            </a:xfrm>
            <a:prstGeom prst="rect">
              <a:avLst/>
            </a:prstGeom>
          </p:spPr>
        </p:pic>
        <p:pic>
          <p:nvPicPr>
            <p:cNvPr id="12" name="Picture 11" descr="A pixelated cartoon of a monster&#10;&#10;Description automatically generated">
              <a:extLst>
                <a:ext uri="{FF2B5EF4-FFF2-40B4-BE49-F238E27FC236}">
                  <a16:creationId xmlns:a16="http://schemas.microsoft.com/office/drawing/2014/main" id="{552DE359-C045-BA9A-DD82-11E5B1581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8323" y="4998581"/>
              <a:ext cx="1080000" cy="1080000"/>
            </a:xfrm>
            <a:prstGeom prst="rect">
              <a:avLst/>
            </a:prstGeom>
          </p:spPr>
        </p:pic>
        <p:pic>
          <p:nvPicPr>
            <p:cNvPr id="14" name="Picture 13" descr="A pixelated image of a goat&#10;&#10;Description automatically generated">
              <a:extLst>
                <a:ext uri="{FF2B5EF4-FFF2-40B4-BE49-F238E27FC236}">
                  <a16:creationId xmlns:a16="http://schemas.microsoft.com/office/drawing/2014/main" id="{006DD261-96A9-51C1-D6E7-B29001362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5780" y="2484125"/>
              <a:ext cx="1080000" cy="1080000"/>
            </a:xfrm>
            <a:prstGeom prst="rect">
              <a:avLst/>
            </a:prstGeom>
          </p:spPr>
        </p:pic>
        <p:pic>
          <p:nvPicPr>
            <p:cNvPr id="16" name="Picture 15" descr="A pixelated cartoon of a cat&#10;&#10;Description automatically generated">
              <a:extLst>
                <a:ext uri="{FF2B5EF4-FFF2-40B4-BE49-F238E27FC236}">
                  <a16:creationId xmlns:a16="http://schemas.microsoft.com/office/drawing/2014/main" id="{728C7F83-BE35-88B3-36AC-B9921CE37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0681" y="2221183"/>
              <a:ext cx="1080000" cy="1080000"/>
            </a:xfrm>
            <a:prstGeom prst="rect">
              <a:avLst/>
            </a:prstGeom>
          </p:spPr>
        </p:pic>
        <p:pic>
          <p:nvPicPr>
            <p:cNvPr id="18" name="Picture 17" descr="A pixel art of a robot&#10;&#10;Description automatically generated">
              <a:extLst>
                <a:ext uri="{FF2B5EF4-FFF2-40B4-BE49-F238E27FC236}">
                  <a16:creationId xmlns:a16="http://schemas.microsoft.com/office/drawing/2014/main" id="{36CC246E-C5F5-3978-B663-30CA89710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77976" y="2221184"/>
              <a:ext cx="1080000" cy="1080000"/>
            </a:xfrm>
            <a:prstGeom prst="rect">
              <a:avLst/>
            </a:prstGeom>
          </p:spPr>
        </p:pic>
        <p:pic>
          <p:nvPicPr>
            <p:cNvPr id="20" name="Picture 19" descr="A pixelated animal with a black background&#10;&#10;Description automatically generated">
              <a:extLst>
                <a:ext uri="{FF2B5EF4-FFF2-40B4-BE49-F238E27FC236}">
                  <a16:creationId xmlns:a16="http://schemas.microsoft.com/office/drawing/2014/main" id="{683B9A61-2FF4-0892-906B-306881DE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6400" y="4775587"/>
              <a:ext cx="1080000" cy="1080000"/>
            </a:xfrm>
            <a:prstGeom prst="rect">
              <a:avLst/>
            </a:prstGeom>
          </p:spPr>
        </p:pic>
        <p:pic>
          <p:nvPicPr>
            <p:cNvPr id="22" name="Picture 21" descr="A pixel art of a robot&#10;&#10;Description automatically generated">
              <a:extLst>
                <a:ext uri="{FF2B5EF4-FFF2-40B4-BE49-F238E27FC236}">
                  <a16:creationId xmlns:a16="http://schemas.microsoft.com/office/drawing/2014/main" id="{2297AED3-7CDF-FD6E-52C5-54CF119C8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44988" y="2427549"/>
              <a:ext cx="1080000" cy="1080000"/>
            </a:xfrm>
            <a:prstGeom prst="rect">
              <a:avLst/>
            </a:prstGeom>
          </p:spPr>
        </p:pic>
        <p:pic>
          <p:nvPicPr>
            <p:cNvPr id="24" name="Picture 23" descr="A pixel art of a bird&#10;&#10;Description automatically generated">
              <a:extLst>
                <a:ext uri="{FF2B5EF4-FFF2-40B4-BE49-F238E27FC236}">
                  <a16:creationId xmlns:a16="http://schemas.microsoft.com/office/drawing/2014/main" id="{795FF9C7-173B-F5B0-23E7-C509A10E2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2271" y="5273011"/>
              <a:ext cx="1080000" cy="1080000"/>
            </a:xfrm>
            <a:prstGeom prst="rect">
              <a:avLst/>
            </a:prstGeom>
          </p:spPr>
        </p:pic>
        <p:pic>
          <p:nvPicPr>
            <p:cNvPr id="26" name="Picture 25" descr="A pixel art of a green dragon&#10;&#10;Description automatically generated">
              <a:extLst>
                <a:ext uri="{FF2B5EF4-FFF2-40B4-BE49-F238E27FC236}">
                  <a16:creationId xmlns:a16="http://schemas.microsoft.com/office/drawing/2014/main" id="{BC535C30-9A0F-76D0-3CE1-1DCFB1C5A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84342" y="490701"/>
              <a:ext cx="1080000" cy="1080000"/>
            </a:xfrm>
            <a:prstGeom prst="rect">
              <a:avLst/>
            </a:prstGeom>
          </p:spPr>
        </p:pic>
        <p:pic>
          <p:nvPicPr>
            <p:cNvPr id="28" name="Picture 27" descr="A pixel art of a yellow monster&#10;&#10;Description automatically generated">
              <a:extLst>
                <a:ext uri="{FF2B5EF4-FFF2-40B4-BE49-F238E27FC236}">
                  <a16:creationId xmlns:a16="http://schemas.microsoft.com/office/drawing/2014/main" id="{718D7253-403E-F12A-C24E-0684E0281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63625" y="3357559"/>
              <a:ext cx="1080000" cy="1080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BA547F4-2C96-7837-E110-A2171A936244}"/>
              </a:ext>
            </a:extLst>
          </p:cNvPr>
          <p:cNvGrpSpPr/>
          <p:nvPr/>
        </p:nvGrpSpPr>
        <p:grpSpPr>
          <a:xfrm>
            <a:off x="3373651" y="2854470"/>
            <a:ext cx="5445845" cy="1149058"/>
            <a:chOff x="217854" y="180532"/>
            <a:chExt cx="3255854" cy="686976"/>
          </a:xfrm>
        </p:grpSpPr>
        <p:pic>
          <p:nvPicPr>
            <p:cNvPr id="5" name="Picture 4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0AB3AB00-8730-9070-6367-F4368CC35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854" y="196067"/>
              <a:ext cx="3255854" cy="671441"/>
            </a:xfrm>
            <a:prstGeom prst="rect">
              <a:avLst/>
            </a:prstGeom>
          </p:spPr>
        </p:pic>
        <p:sp>
          <p:nvSpPr>
            <p:cNvPr id="6" name="Text Placeholder 10">
              <a:extLst>
                <a:ext uri="{FF2B5EF4-FFF2-40B4-BE49-F238E27FC236}">
                  <a16:creationId xmlns:a16="http://schemas.microsoft.com/office/drawing/2014/main" id="{82106F1B-D2E5-7945-8811-08C29FD8FC3B}"/>
                </a:ext>
              </a:extLst>
            </p:cNvPr>
            <p:cNvSpPr txBox="1">
              <a:spLocks/>
            </p:cNvSpPr>
            <p:nvPr/>
          </p:nvSpPr>
          <p:spPr>
            <a:xfrm>
              <a:off x="325072" y="180532"/>
              <a:ext cx="3041416" cy="6087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HK" sz="20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Contexte</a:t>
              </a: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et </a:t>
              </a:r>
              <a:r>
                <a:rPr lang="en-HK" sz="20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Outils</a:t>
              </a: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du </a:t>
              </a:r>
              <a:r>
                <a:rPr lang="en-HK" sz="20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projet</a:t>
              </a:r>
              <a:endParaRPr lang="fr-FR" sz="2000">
                <a:latin typeface="Pokemon GB" pitchFamily="2" charset="0"/>
              </a:endParaRPr>
            </a:p>
          </p:txBody>
        </p:sp>
      </p:grpSp>
      <p:grpSp>
        <p:nvGrpSpPr>
          <p:cNvPr id="2" name="Group 3">
            <a:extLst>
              <a:ext uri="{FF2B5EF4-FFF2-40B4-BE49-F238E27FC236}">
                <a16:creationId xmlns:a16="http://schemas.microsoft.com/office/drawing/2014/main" id="{531147D2-C3CA-312A-CDFE-CA38478B12DF}"/>
              </a:ext>
            </a:extLst>
          </p:cNvPr>
          <p:cNvGrpSpPr/>
          <p:nvPr/>
        </p:nvGrpSpPr>
        <p:grpSpPr>
          <a:xfrm>
            <a:off x="1999729" y="1355587"/>
            <a:ext cx="8275805" cy="5631306"/>
            <a:chOff x="217854" y="196067"/>
            <a:chExt cx="3255854" cy="671441"/>
          </a:xfrm>
        </p:grpSpPr>
        <p:pic>
          <p:nvPicPr>
            <p:cNvPr id="7" name="Picture 4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6ABCBF91-3D99-8AE9-E563-C26C24746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854" y="196067"/>
              <a:ext cx="3255854" cy="671441"/>
            </a:xfrm>
            <a:prstGeom prst="rect">
              <a:avLst/>
            </a:prstGeom>
          </p:spPr>
        </p:pic>
        <p:sp>
          <p:nvSpPr>
            <p:cNvPr id="9" name="Text Placeholder 10">
              <a:extLst>
                <a:ext uri="{FF2B5EF4-FFF2-40B4-BE49-F238E27FC236}">
                  <a16:creationId xmlns:a16="http://schemas.microsoft.com/office/drawing/2014/main" id="{61F51CAC-BCD8-8892-92FE-D8D9872E983D}"/>
                </a:ext>
              </a:extLst>
            </p:cNvPr>
            <p:cNvSpPr txBox="1">
              <a:spLocks/>
            </p:cNvSpPr>
            <p:nvPr/>
          </p:nvSpPr>
          <p:spPr>
            <a:xfrm>
              <a:off x="320362" y="284597"/>
              <a:ext cx="3115879" cy="567543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Axes de recherche :</a:t>
              </a:r>
            </a:p>
            <a:p>
              <a:pPr marL="0" indent="0" algn="ctr">
                <a:buNone/>
              </a:pP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8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Analyse du jeu</a:t>
              </a: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Interface IA – Jeu</a:t>
              </a:r>
            </a:p>
            <a:p>
              <a:pPr>
                <a:buFontTx/>
                <a:buChar char="-"/>
              </a:pP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20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Méthode</a:t>
              </a: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20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d’apprentissage</a:t>
              </a:r>
              <a:endParaRPr lang="en-HK" sz="20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Système de </a:t>
              </a:r>
              <a:r>
                <a:rPr lang="en-HK" sz="20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récompense</a:t>
              </a:r>
              <a:endParaRPr lang="en-HK" sz="20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marL="0" indent="0" algn="ctr">
                <a:buNone/>
              </a:pP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marL="0" indent="0" algn="ctr">
                <a:buNone/>
              </a:pPr>
              <a:endParaRPr lang="fr-FR" sz="2000">
                <a:latin typeface="Pokemon GB" pitchFamily="2" charset="0"/>
              </a:endParaRPr>
            </a:p>
          </p:txBody>
        </p:sp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A8CEC41D-B195-39B2-577A-E23C07A2DDBF}"/>
              </a:ext>
            </a:extLst>
          </p:cNvPr>
          <p:cNvGrpSpPr/>
          <p:nvPr/>
        </p:nvGrpSpPr>
        <p:grpSpPr>
          <a:xfrm>
            <a:off x="1998400" y="1354791"/>
            <a:ext cx="8308645" cy="5631305"/>
            <a:chOff x="190552" y="339963"/>
            <a:chExt cx="3268774" cy="671441"/>
          </a:xfrm>
        </p:grpSpPr>
        <p:pic>
          <p:nvPicPr>
            <p:cNvPr id="15" name="Picture 4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E5CF553E-9468-C43B-E5E1-537C620F1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552" y="339963"/>
              <a:ext cx="3255854" cy="671441"/>
            </a:xfrm>
            <a:prstGeom prst="rect">
              <a:avLst/>
            </a:prstGeom>
          </p:spPr>
        </p:pic>
        <p:sp>
          <p:nvSpPr>
            <p:cNvPr id="17" name="Text Placeholder 10">
              <a:extLst>
                <a:ext uri="{FF2B5EF4-FFF2-40B4-BE49-F238E27FC236}">
                  <a16:creationId xmlns:a16="http://schemas.microsoft.com/office/drawing/2014/main" id="{E2BE30D2-F56F-13A3-5C9D-16846636AD1E}"/>
                </a:ext>
              </a:extLst>
            </p:cNvPr>
            <p:cNvSpPr txBox="1">
              <a:spLocks/>
            </p:cNvSpPr>
            <p:nvPr/>
          </p:nvSpPr>
          <p:spPr>
            <a:xfrm>
              <a:off x="343447" y="422671"/>
              <a:ext cx="3115879" cy="567543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HK" sz="20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Défis</a:t>
              </a: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du </a:t>
              </a:r>
              <a:r>
                <a:rPr lang="en-HK" sz="20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projet</a:t>
              </a: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:</a:t>
              </a:r>
            </a:p>
            <a:p>
              <a:pPr marL="0" indent="0" algn="ctr">
                <a:buNone/>
              </a:pP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Exploration du monde</a:t>
              </a:r>
              <a:endParaRPr lang="en-HK" sz="18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Système de combat</a:t>
              </a: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20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Événements</a:t>
              </a: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20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aléatoires</a:t>
              </a: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et </a:t>
              </a:r>
              <a:r>
                <a:rPr lang="en-HK" sz="20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imprévus</a:t>
              </a: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Gestion de </a:t>
              </a:r>
              <a:r>
                <a:rPr lang="en-HK" sz="20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l’exploration</a:t>
              </a: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et des combats</a:t>
              </a:r>
              <a:endParaRPr lang="en-HK" sz="20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marL="0" indent="0" algn="ctr">
                <a:buNone/>
              </a:pP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marL="0" indent="0" algn="ctr">
                <a:buNone/>
              </a:pPr>
              <a:endParaRPr lang="fr-FR" sz="2000">
                <a:latin typeface="Pokemon GB" pitchFamily="2" charset="0"/>
              </a:endParaRPr>
            </a:p>
            <a:p>
              <a:pPr marL="0" indent="0" algn="ctr">
                <a:buNone/>
              </a:pP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marL="0" indent="0" algn="ctr">
                <a:buNone/>
              </a:pPr>
              <a:endParaRPr lang="fr-FR" sz="2000">
                <a:latin typeface="Pokemon GB" pitchFamily="2" charset="0"/>
              </a:endParaRPr>
            </a:p>
          </p:txBody>
        </p:sp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F5E26A91-CF95-46AD-C9A5-B02E7549698B}"/>
              </a:ext>
            </a:extLst>
          </p:cNvPr>
          <p:cNvGrpSpPr/>
          <p:nvPr/>
        </p:nvGrpSpPr>
        <p:grpSpPr>
          <a:xfrm>
            <a:off x="2000791" y="1359491"/>
            <a:ext cx="8287075" cy="5736058"/>
            <a:chOff x="217854" y="196067"/>
            <a:chExt cx="3260288" cy="683931"/>
          </a:xfrm>
        </p:grpSpPr>
        <p:pic>
          <p:nvPicPr>
            <p:cNvPr id="21" name="Picture 4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A4F1ADB5-DA40-0345-E050-E8D428B29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854" y="196067"/>
              <a:ext cx="3255854" cy="671441"/>
            </a:xfrm>
            <a:prstGeom prst="rect">
              <a:avLst/>
            </a:prstGeom>
          </p:spPr>
        </p:pic>
        <p:sp>
          <p:nvSpPr>
            <p:cNvPr id="23" name="Text Placeholder 10">
              <a:extLst>
                <a:ext uri="{FF2B5EF4-FFF2-40B4-BE49-F238E27FC236}">
                  <a16:creationId xmlns:a16="http://schemas.microsoft.com/office/drawing/2014/main" id="{AA7C61B9-BA70-EEA8-28CF-F1CA325E9F2D}"/>
                </a:ext>
              </a:extLst>
            </p:cNvPr>
            <p:cNvSpPr txBox="1">
              <a:spLocks/>
            </p:cNvSpPr>
            <p:nvPr/>
          </p:nvSpPr>
          <p:spPr>
            <a:xfrm>
              <a:off x="362263" y="312455"/>
              <a:ext cx="3115879" cy="567543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HK" sz="20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Outils</a:t>
              </a: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et technologies:</a:t>
              </a:r>
            </a:p>
            <a:p>
              <a:pPr marL="0" indent="0" algn="ctr">
                <a:buNone/>
              </a:pP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20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Langage</a:t>
              </a: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Python</a:t>
              </a: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Bibliothèques </a:t>
              </a:r>
              <a:r>
                <a:rPr lang="en-HK" sz="20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utilisées</a:t>
              </a: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:</a:t>
              </a:r>
            </a:p>
            <a:p>
              <a:pPr lvl="1">
                <a:buFontTx/>
                <a:buChar char="-"/>
              </a:pPr>
              <a:r>
                <a:rPr lang="en-HK" sz="14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4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Pygame</a:t>
              </a:r>
              <a:endParaRPr lang="en-HK" sz="14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lvl="1">
                <a:buFontTx/>
                <a:buChar char="-"/>
              </a:pPr>
              <a:r>
                <a:rPr lang="en-HK" sz="14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Stable Baselines</a:t>
              </a:r>
            </a:p>
            <a:p>
              <a:pPr lvl="1">
                <a:buFontTx/>
                <a:buChar char="-"/>
              </a:pPr>
              <a:r>
                <a:rPr lang="en-HK" sz="14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NEAT-Python</a:t>
              </a:r>
              <a:endParaRPr lang="en-HK" sz="14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20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Émulation</a:t>
              </a: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du jeu</a:t>
              </a: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fr-FR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Réseaux de neurones classiques et évolutifs</a:t>
              </a: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marL="0" indent="0" algn="ctr">
                <a:buNone/>
              </a:pPr>
              <a:endParaRPr lang="fr-FR" sz="2000">
                <a:latin typeface="Pokemon GB" pitchFamily="2" charset="0"/>
              </a:endParaRPr>
            </a:p>
            <a:p>
              <a:pPr marL="0" indent="0" algn="ctr">
                <a:buNone/>
              </a:pP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marL="0" indent="0" algn="ctr">
                <a:buNone/>
              </a:pPr>
              <a:endParaRPr lang="fr-FR" sz="2000">
                <a:latin typeface="Pokemon GB" pitchFamily="2" charset="0"/>
              </a:endParaRPr>
            </a:p>
          </p:txBody>
        </p:sp>
      </p:grpSp>
      <p:grpSp>
        <p:nvGrpSpPr>
          <p:cNvPr id="25" name="Group 3">
            <a:extLst>
              <a:ext uri="{FF2B5EF4-FFF2-40B4-BE49-F238E27FC236}">
                <a16:creationId xmlns:a16="http://schemas.microsoft.com/office/drawing/2014/main" id="{EE531BEC-C40B-2A44-945A-9840140779D6}"/>
              </a:ext>
            </a:extLst>
          </p:cNvPr>
          <p:cNvGrpSpPr/>
          <p:nvPr/>
        </p:nvGrpSpPr>
        <p:grpSpPr>
          <a:xfrm>
            <a:off x="2018897" y="1318659"/>
            <a:ext cx="8275803" cy="5662741"/>
            <a:chOff x="161465" y="164460"/>
            <a:chExt cx="3255854" cy="675189"/>
          </a:xfrm>
        </p:grpSpPr>
        <p:pic>
          <p:nvPicPr>
            <p:cNvPr id="27" name="Picture 4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3078CB27-AAF6-9985-2F8D-0D69187AF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65" y="168208"/>
              <a:ext cx="3255854" cy="671441"/>
            </a:xfrm>
            <a:prstGeom prst="rect">
              <a:avLst/>
            </a:prstGeom>
          </p:spPr>
        </p:pic>
        <p:sp>
          <p:nvSpPr>
            <p:cNvPr id="29" name="Text Placeholder 10">
              <a:extLst>
                <a:ext uri="{FF2B5EF4-FFF2-40B4-BE49-F238E27FC236}">
                  <a16:creationId xmlns:a16="http://schemas.microsoft.com/office/drawing/2014/main" id="{436EB15C-4BB6-2BA2-7C80-A2C191085899}"/>
                </a:ext>
              </a:extLst>
            </p:cNvPr>
            <p:cNvSpPr txBox="1">
              <a:spLocks/>
            </p:cNvSpPr>
            <p:nvPr/>
          </p:nvSpPr>
          <p:spPr>
            <a:xfrm>
              <a:off x="251723" y="164460"/>
              <a:ext cx="3115879" cy="567543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Réseaux de neurones:</a:t>
              </a:r>
            </a:p>
            <a:p>
              <a:pPr marL="0" indent="0" algn="ctr">
                <a:buNone/>
              </a:pP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8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Réseaux de neurones </a:t>
              </a:r>
              <a:r>
                <a:rPr lang="en-HK" sz="18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classiques</a:t>
              </a:r>
              <a:endParaRPr lang="en-HK" sz="18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lvl="1">
                <a:buFontTx/>
                <a:buChar char="-"/>
              </a:pPr>
              <a:r>
                <a:rPr lang="en-HK" sz="14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Architecture </a:t>
              </a:r>
              <a:r>
                <a:rPr lang="en-HK" sz="14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prédéfinie</a:t>
              </a:r>
              <a:endParaRPr lang="en-HK" sz="14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lvl="1">
                <a:buFontTx/>
                <a:buChar char="-"/>
              </a:pPr>
              <a:r>
                <a:rPr lang="en-HK" sz="14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4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Topologie</a:t>
              </a:r>
              <a:r>
                <a:rPr lang="en-HK" sz="14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4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figée</a:t>
              </a:r>
              <a:r>
                <a:rPr lang="en-HK" sz="14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tout au long</a:t>
              </a:r>
              <a:endParaRPr lang="en-HK" sz="1400" b="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8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Réseaux de neurones </a:t>
              </a:r>
              <a:r>
                <a:rPr lang="en-HK" sz="18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évolutifs</a:t>
              </a:r>
              <a:r>
                <a:rPr lang="en-HK" sz="18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(NEAT)</a:t>
              </a:r>
            </a:p>
            <a:p>
              <a:pPr lvl="1">
                <a:buFontTx/>
                <a:buChar char="-"/>
              </a:pPr>
              <a:r>
                <a:rPr lang="fr-FR" sz="1600">
                  <a:latin typeface="Pokemon GB" pitchFamily="2" charset="0"/>
                </a:rPr>
                <a:t> Architecture dynamique</a:t>
              </a:r>
            </a:p>
            <a:p>
              <a:pPr lvl="1">
                <a:buFontTx/>
                <a:buChar char="-"/>
              </a:pPr>
              <a:r>
                <a:rPr lang="fr-FR" sz="1600">
                  <a:latin typeface="Pokemon GB" pitchFamily="2" charset="0"/>
                </a:rPr>
                <a:t> Optimisation de la topologie</a:t>
              </a:r>
            </a:p>
            <a:p>
              <a:pPr lvl="1">
                <a:buFontTx/>
                <a:buChar char="-"/>
              </a:pPr>
              <a:r>
                <a:rPr lang="fr-FR" sz="1600">
                  <a:latin typeface="Pokemon GB" pitchFamily="2" charset="0"/>
                </a:rPr>
                <a:t> Évolution génétique</a:t>
              </a:r>
              <a:endParaRPr lang="fr-FR" sz="2000">
                <a:latin typeface="Pokemon GB" pitchFamily="2" charset="0"/>
              </a:endParaRPr>
            </a:p>
          </p:txBody>
        </p:sp>
      </p:grpSp>
      <p:pic>
        <p:nvPicPr>
          <p:cNvPr id="30" name="Picture 2" descr="Regeneration - A Pokémon Reference? I don't know why I never noticed this  sooner! (With GIFS) : r/stevenuniverse">
            <a:extLst>
              <a:ext uri="{FF2B5EF4-FFF2-40B4-BE49-F238E27FC236}">
                <a16:creationId xmlns:a16="http://schemas.microsoft.com/office/drawing/2014/main" id="{0A310DF6-60F8-1A37-0A7D-E90D2F6C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67" y="4993851"/>
            <a:ext cx="2154875" cy="1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">
            <a:extLst>
              <a:ext uri="{FF2B5EF4-FFF2-40B4-BE49-F238E27FC236}">
                <a16:creationId xmlns:a16="http://schemas.microsoft.com/office/drawing/2014/main" id="{6607D5E4-6606-EADA-2588-B323A917A5F9}"/>
              </a:ext>
            </a:extLst>
          </p:cNvPr>
          <p:cNvGrpSpPr/>
          <p:nvPr/>
        </p:nvGrpSpPr>
        <p:grpSpPr>
          <a:xfrm>
            <a:off x="540604" y="1326929"/>
            <a:ext cx="8275803" cy="5631309"/>
            <a:chOff x="156701" y="177234"/>
            <a:chExt cx="3255854" cy="671441"/>
          </a:xfrm>
        </p:grpSpPr>
        <p:pic>
          <p:nvPicPr>
            <p:cNvPr id="32" name="Picture 4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6A560682-0418-A879-9587-464BD8D95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701" y="177234"/>
              <a:ext cx="3255854" cy="671441"/>
            </a:xfrm>
            <a:prstGeom prst="rect">
              <a:avLst/>
            </a:prstGeom>
          </p:spPr>
        </p:pic>
        <p:sp>
          <p:nvSpPr>
            <p:cNvPr id="33" name="Text Placeholder 10">
              <a:extLst>
                <a:ext uri="{FF2B5EF4-FFF2-40B4-BE49-F238E27FC236}">
                  <a16:creationId xmlns:a16="http://schemas.microsoft.com/office/drawing/2014/main" id="{51CDD4D1-71B8-AABE-C131-3706B5FB07C5}"/>
                </a:ext>
              </a:extLst>
            </p:cNvPr>
            <p:cNvSpPr txBox="1">
              <a:spLocks/>
            </p:cNvSpPr>
            <p:nvPr/>
          </p:nvSpPr>
          <p:spPr>
            <a:xfrm>
              <a:off x="226688" y="186756"/>
              <a:ext cx="3115879" cy="567543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HK" sz="20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NeuroEvolution</a:t>
              </a: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of Augmenting Topologies (NEAT)</a:t>
              </a: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:</a:t>
              </a:r>
            </a:p>
            <a:p>
              <a:pPr marL="0" indent="0" algn="ctr">
                <a:buNone/>
              </a:pPr>
              <a:endParaRPr lang="en-HK" sz="20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8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Gène</a:t>
              </a:r>
              <a:r>
                <a:rPr lang="en-HK" sz="18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(</a:t>
              </a:r>
              <a:r>
                <a:rPr lang="en-HK" sz="18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noeud</a:t>
              </a:r>
              <a:r>
                <a:rPr lang="en-HK" sz="18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): Neurone du réseau</a:t>
              </a: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8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Génome : </a:t>
              </a:r>
              <a:r>
                <a:rPr lang="en-HK" sz="18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Représente</a:t>
              </a:r>
              <a:r>
                <a:rPr lang="en-HK" sz="18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le réseau</a:t>
              </a:r>
            </a:p>
            <a:p>
              <a:pPr>
                <a:buFontTx/>
                <a:buChar char="-"/>
              </a:pPr>
              <a:r>
                <a:rPr lang="en-HK" sz="18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8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Changement</a:t>
              </a:r>
              <a:r>
                <a:rPr lang="en-HK" sz="18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des </a:t>
              </a:r>
              <a:r>
                <a:rPr lang="en-HK" sz="18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poids</a:t>
              </a:r>
              <a:endParaRPr lang="en-HK" sz="18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>
                <a:buFontTx/>
                <a:buChar char="-"/>
              </a:pPr>
              <a:r>
                <a:rPr lang="en-HK" sz="20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8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Opérations</a:t>
              </a:r>
              <a:r>
                <a:rPr lang="en-HK" sz="18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8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évolutives</a:t>
              </a:r>
              <a:endParaRPr lang="en-HK" sz="18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lvl="1">
                <a:buFontTx/>
                <a:buChar char="-"/>
              </a:pPr>
              <a:r>
                <a:rPr lang="en-HK" sz="16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6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Ajout</a:t>
              </a:r>
              <a:r>
                <a:rPr lang="en-HK" sz="16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6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d’une</a:t>
              </a:r>
              <a:r>
                <a:rPr lang="en-HK" sz="16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connexion</a:t>
              </a:r>
            </a:p>
            <a:p>
              <a:pPr lvl="1">
                <a:buFontTx/>
                <a:buChar char="-"/>
              </a:pPr>
              <a:r>
                <a:rPr lang="en-HK" sz="16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6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Ajout</a:t>
              </a:r>
              <a:r>
                <a:rPr lang="en-HK" sz="16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d’un </a:t>
              </a:r>
              <a:r>
                <a:rPr lang="en-HK" sz="16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noeud</a:t>
              </a:r>
              <a:endParaRPr lang="en-HK" sz="1600">
                <a:effectLst>
                  <a:outerShdw dist="63500" dir="2700000" algn="tl" rotWithShape="0">
                    <a:prstClr val="black">
                      <a:alpha val="15000"/>
                    </a:prstClr>
                  </a:outerShdw>
                </a:effectLst>
                <a:latin typeface="Pokemon GB" pitchFamily="2" charset="0"/>
              </a:endParaRPr>
            </a:p>
            <a:p>
              <a:pPr lvl="1">
                <a:buFontTx/>
                <a:buChar char="-"/>
              </a:pPr>
              <a:r>
                <a:rPr lang="en-HK" sz="16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6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Désactivation</a:t>
              </a:r>
              <a:r>
                <a:rPr lang="en-HK" sz="16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</a:t>
              </a:r>
              <a:r>
                <a:rPr lang="en-HK" sz="160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d’une</a:t>
              </a:r>
              <a:r>
                <a:rPr lang="en-HK" sz="16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connexion</a:t>
              </a:r>
            </a:p>
            <a:p>
              <a:pPr lvl="1">
                <a:buFontTx/>
                <a:buChar char="-"/>
              </a:pPr>
              <a:r>
                <a:rPr lang="en-HK" sz="160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Crossing-over</a:t>
              </a:r>
              <a:endParaRPr lang="fr-FR" sz="1600">
                <a:latin typeface="Pokemon GB" pitchFamily="2" charset="0"/>
              </a:endParaRPr>
            </a:p>
          </p:txBody>
        </p: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78F8A8D1-2CEE-24DE-7ECF-C52737CA3F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0313" y="487637"/>
            <a:ext cx="3216009" cy="60398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230A28C-25F7-C196-219F-61793C6B31C1}"/>
              </a:ext>
            </a:extLst>
          </p:cNvPr>
          <p:cNvGrpSpPr/>
          <p:nvPr/>
        </p:nvGrpSpPr>
        <p:grpSpPr>
          <a:xfrm>
            <a:off x="11117011" y="129521"/>
            <a:ext cx="944712" cy="905349"/>
            <a:chOff x="11117011" y="129521"/>
            <a:chExt cx="944712" cy="90534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194D8DE-7690-CCE9-6CC5-A393CF3F8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117011" y="129521"/>
              <a:ext cx="944712" cy="90534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1D3C542-4A08-E2E2-2ECD-CCCD5E02F701}"/>
                </a:ext>
              </a:extLst>
            </p:cNvPr>
            <p:cNvSpPr txBox="1"/>
            <p:nvPr/>
          </p:nvSpPr>
          <p:spPr>
            <a:xfrm>
              <a:off x="11291850" y="12952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>
                  <a:latin typeface="Pokemon GB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01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7616 L 0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86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44E80-93C3-624B-9B6B-88BFFB1C6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A72B-EF8A-EC14-246B-E033B44C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178808" cy="886777"/>
          </a:xfrm>
        </p:spPr>
        <p:txBody>
          <a:bodyPr/>
          <a:lstStyle/>
          <a:p>
            <a:pPr algn="l"/>
            <a:r>
              <a:rPr lang="en-GB"/>
              <a:t>BIOME MAP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CF2CB0-B4E7-0AF0-7067-2130A0A2A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0620" y="2283734"/>
            <a:ext cx="4452937" cy="891238"/>
          </a:xfrm>
        </p:spPr>
        <p:txBody>
          <a:bodyPr/>
          <a:lstStyle/>
          <a:p>
            <a:pPr marL="0" indent="0">
              <a:buNone/>
            </a:pPr>
            <a:r>
              <a:rPr lang="en-GB" sz="1800" err="1">
                <a:latin typeface="Pokemon GB" pitchFamily="2" charset="0"/>
              </a:rPr>
              <a:t>Contexte</a:t>
            </a:r>
            <a:r>
              <a:rPr lang="en-GB" sz="1800">
                <a:latin typeface="Pokemon GB" pitchFamily="2" charset="0"/>
              </a:rPr>
              <a:t> et </a:t>
            </a:r>
            <a:r>
              <a:rPr lang="en-GB" sz="1800" err="1">
                <a:latin typeface="Pokemon GB" pitchFamily="2" charset="0"/>
              </a:rPr>
              <a:t>Outils</a:t>
            </a:r>
            <a:endParaRPr lang="en-GB" sz="1800">
              <a:latin typeface="Pokemon GB" pitchFamily="2" charset="0"/>
            </a:endParaRPr>
          </a:p>
        </p:txBody>
      </p:sp>
      <p:pic>
        <p:nvPicPr>
          <p:cNvPr id="23" name="Picture 22" descr="A pixelated video game character&#10;&#10;Description automatically generated">
            <a:extLst>
              <a:ext uri="{FF2B5EF4-FFF2-40B4-BE49-F238E27FC236}">
                <a16:creationId xmlns:a16="http://schemas.microsoft.com/office/drawing/2014/main" id="{D66D050F-F867-B824-C5D4-AFE72CF15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900" y="3174972"/>
            <a:ext cx="576263" cy="768350"/>
          </a:xfrm>
          <a:prstGeom prst="rect">
            <a:avLst/>
          </a:prstGeom>
        </p:spPr>
      </p:pic>
      <p:pic>
        <p:nvPicPr>
          <p:cNvPr id="28" name="Picture Placeholder 27" descr="A pixel art of a path in a grassy field&#10;&#10;Description automatically generated">
            <a:extLst>
              <a:ext uri="{FF2B5EF4-FFF2-40B4-BE49-F238E27FC236}">
                <a16:creationId xmlns:a16="http://schemas.microsoft.com/office/drawing/2014/main" id="{E1E85F08-009E-BA74-EE6B-B0454A0492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561" r="12561"/>
          <a:stretch>
            <a:fillRect/>
          </a:stretch>
        </p:blipFill>
        <p:spPr/>
      </p:pic>
      <p:pic>
        <p:nvPicPr>
          <p:cNvPr id="3" name="Picture Placeholder 17" descr="A pixelated image of a green tree&#10;&#10;Description automatically generated">
            <a:extLst>
              <a:ext uri="{FF2B5EF4-FFF2-40B4-BE49-F238E27FC236}">
                <a16:creationId xmlns:a16="http://schemas.microsoft.com/office/drawing/2014/main" id="{B20EE5F5-A975-1290-70F2-710B3C6011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42" r="12642"/>
          <a:stretch/>
        </p:blipFill>
        <p:spPr>
          <a:xfrm>
            <a:off x="7250620" y="3559147"/>
            <a:ext cx="4462462" cy="2794028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6737817-10E4-3183-5505-90C6DC1E4B80}"/>
              </a:ext>
            </a:extLst>
          </p:cNvPr>
          <p:cNvSpPr txBox="1">
            <a:spLocks/>
          </p:cNvSpPr>
          <p:nvPr/>
        </p:nvSpPr>
        <p:spPr>
          <a:xfrm>
            <a:off x="7260145" y="2283734"/>
            <a:ext cx="4452937" cy="891238"/>
          </a:xfrm>
          <a:prstGeom prst="rect">
            <a:avLst/>
          </a:prstGeom>
          <a:effectLst>
            <a:outerShdw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5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okemon Fire Re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Pokemon Fire Re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>
                <a:latin typeface="Pokemon GB" pitchFamily="2" charset="0"/>
              </a:rPr>
              <a:t>Mise en </a:t>
            </a:r>
            <a:r>
              <a:rPr lang="fr-FR" sz="2000" err="1">
                <a:latin typeface="Pokemon GB" pitchFamily="2" charset="0"/>
              </a:rPr>
              <a:t>oeuvre</a:t>
            </a:r>
            <a:endParaRPr lang="fr-FR" sz="2000">
              <a:latin typeface="Pokemon GB" pitchFamily="2" charset="0"/>
            </a:endParaRPr>
          </a:p>
        </p:txBody>
      </p:sp>
      <p:pic>
        <p:nvPicPr>
          <p:cNvPr id="6" name="Picture Placeholder 5" descr="A video game screen with trees and a house&#10;&#10;Description automatically generated">
            <a:extLst>
              <a:ext uri="{FF2B5EF4-FFF2-40B4-BE49-F238E27FC236}">
                <a16:creationId xmlns:a16="http://schemas.microsoft.com/office/drawing/2014/main" id="{18AC5DC8-BFA6-C293-C39D-A349E0632A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" r="117"/>
          <a:stretch>
            <a:fillRect/>
          </a:stretch>
        </p:blipFill>
        <p:spPr>
          <a:xfrm>
            <a:off x="7245857" y="3559147"/>
            <a:ext cx="4462462" cy="27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6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0013 0.17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F0D16-755C-9624-96B7-39FD69F48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pattern&#10;&#10;Description automatically generated">
            <a:extLst>
              <a:ext uri="{FF2B5EF4-FFF2-40B4-BE49-F238E27FC236}">
                <a16:creationId xmlns:a16="http://schemas.microsoft.com/office/drawing/2014/main" id="{7944A287-6E21-58DD-C5BC-E1F8CAAE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" y="0"/>
            <a:ext cx="12169506" cy="68706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CFB4913-E403-0B6A-16F0-C95161247FE2}"/>
              </a:ext>
            </a:extLst>
          </p:cNvPr>
          <p:cNvGrpSpPr/>
          <p:nvPr/>
        </p:nvGrpSpPr>
        <p:grpSpPr>
          <a:xfrm>
            <a:off x="1463813" y="325087"/>
            <a:ext cx="9874717" cy="5488231"/>
            <a:chOff x="1463813" y="325087"/>
            <a:chExt cx="9874717" cy="5488231"/>
          </a:xfrm>
        </p:grpSpPr>
        <p:pic>
          <p:nvPicPr>
            <p:cNvPr id="9" name="Picture 8" descr="A pixel art of a bug&#10;&#10;Description automatically generated">
              <a:extLst>
                <a:ext uri="{FF2B5EF4-FFF2-40B4-BE49-F238E27FC236}">
                  <a16:creationId xmlns:a16="http://schemas.microsoft.com/office/drawing/2014/main" id="{6839C9BF-C4B2-83BB-A125-472FA7DFA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8035" y="1106130"/>
              <a:ext cx="1080000" cy="1080000"/>
            </a:xfrm>
            <a:prstGeom prst="rect">
              <a:avLst/>
            </a:prstGeom>
          </p:spPr>
        </p:pic>
        <p:pic>
          <p:nvPicPr>
            <p:cNvPr id="11" name="Picture 10" descr="A pixel art of a purple star&#10;&#10;Description automatically generated">
              <a:extLst>
                <a:ext uri="{FF2B5EF4-FFF2-40B4-BE49-F238E27FC236}">
                  <a16:creationId xmlns:a16="http://schemas.microsoft.com/office/drawing/2014/main" id="{E8863FF8-9338-20C3-CA7F-EDFB89D4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1569" y="4463805"/>
              <a:ext cx="1080000" cy="1080000"/>
            </a:xfrm>
            <a:prstGeom prst="rect">
              <a:avLst/>
            </a:prstGeom>
          </p:spPr>
        </p:pic>
        <p:pic>
          <p:nvPicPr>
            <p:cNvPr id="13" name="Picture 12" descr="A pixelated cartoon of a blue and yellow fish&#10;&#10;Description automatically generated">
              <a:extLst>
                <a:ext uri="{FF2B5EF4-FFF2-40B4-BE49-F238E27FC236}">
                  <a16:creationId xmlns:a16="http://schemas.microsoft.com/office/drawing/2014/main" id="{3A3F1EB5-F661-8829-3840-E71A1B1EE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6000" y="2479244"/>
              <a:ext cx="1080000" cy="1080000"/>
            </a:xfrm>
            <a:prstGeom prst="rect">
              <a:avLst/>
            </a:prstGeom>
          </p:spPr>
        </p:pic>
        <p:pic>
          <p:nvPicPr>
            <p:cNvPr id="15" name="Picture 14" descr="A pixelated cartoon character&#10;&#10;Description automatically generated">
              <a:extLst>
                <a:ext uri="{FF2B5EF4-FFF2-40B4-BE49-F238E27FC236}">
                  <a16:creationId xmlns:a16="http://schemas.microsoft.com/office/drawing/2014/main" id="{7BFB360A-1C02-07DC-EEBD-BB836D215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3813" y="2113916"/>
              <a:ext cx="1080000" cy="1080000"/>
            </a:xfrm>
            <a:prstGeom prst="rect">
              <a:avLst/>
            </a:prstGeom>
          </p:spPr>
        </p:pic>
        <p:pic>
          <p:nvPicPr>
            <p:cNvPr id="17" name="Picture 16" descr="A pink and white cartoon character&#10;&#10;Description automatically generated">
              <a:extLst>
                <a:ext uri="{FF2B5EF4-FFF2-40B4-BE49-F238E27FC236}">
                  <a16:creationId xmlns:a16="http://schemas.microsoft.com/office/drawing/2014/main" id="{6C95086D-089B-A78E-5A2E-F91B9787C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58530" y="325087"/>
              <a:ext cx="1080000" cy="1080000"/>
            </a:xfrm>
            <a:prstGeom prst="rect">
              <a:avLst/>
            </a:prstGeom>
          </p:spPr>
        </p:pic>
        <p:pic>
          <p:nvPicPr>
            <p:cNvPr id="19" name="Picture 18" descr="A pixelated video game&#10;&#10;Description automatically generated">
              <a:extLst>
                <a:ext uri="{FF2B5EF4-FFF2-40B4-BE49-F238E27FC236}">
                  <a16:creationId xmlns:a16="http://schemas.microsoft.com/office/drawing/2014/main" id="{AE521EB8-3824-2A69-131E-F73FEF47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95653" y="962122"/>
              <a:ext cx="1080000" cy="1080000"/>
            </a:xfrm>
            <a:prstGeom prst="rect">
              <a:avLst/>
            </a:prstGeom>
          </p:spPr>
        </p:pic>
        <p:pic>
          <p:nvPicPr>
            <p:cNvPr id="21" name="Picture 20" descr="A pixelated cartoon of a shark&#10;&#10;Description automatically generated">
              <a:extLst>
                <a:ext uri="{FF2B5EF4-FFF2-40B4-BE49-F238E27FC236}">
                  <a16:creationId xmlns:a16="http://schemas.microsoft.com/office/drawing/2014/main" id="{9B7F87D8-96B8-ECA6-949E-77B79AC9F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16195" y="3429000"/>
              <a:ext cx="2384318" cy="2384318"/>
            </a:xfrm>
            <a:prstGeom prst="rect">
              <a:avLst/>
            </a:prstGeom>
          </p:spPr>
        </p:pic>
        <p:pic>
          <p:nvPicPr>
            <p:cNvPr id="23" name="Picture 22" descr="A blue and black pixelated object&#10;&#10;Description automatically generated">
              <a:extLst>
                <a:ext uri="{FF2B5EF4-FFF2-40B4-BE49-F238E27FC236}">
                  <a16:creationId xmlns:a16="http://schemas.microsoft.com/office/drawing/2014/main" id="{CACB665A-7C60-FD6F-A9AE-B9A0182E0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08248" y="2442762"/>
              <a:ext cx="1080000" cy="1080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F5F8EA-2EE2-92F6-C964-CA3C5616FCC8}"/>
              </a:ext>
            </a:extLst>
          </p:cNvPr>
          <p:cNvGrpSpPr/>
          <p:nvPr/>
        </p:nvGrpSpPr>
        <p:grpSpPr>
          <a:xfrm>
            <a:off x="2796273" y="2863011"/>
            <a:ext cx="6599453" cy="1392466"/>
            <a:chOff x="217854" y="180532"/>
            <a:chExt cx="3255854" cy="686976"/>
          </a:xfrm>
        </p:grpSpPr>
        <p:pic>
          <p:nvPicPr>
            <p:cNvPr id="5" name="Picture 4" descr="A rectangular frame with a white background&#10;&#10;Description automatically generated">
              <a:extLst>
                <a:ext uri="{FF2B5EF4-FFF2-40B4-BE49-F238E27FC236}">
                  <a16:creationId xmlns:a16="http://schemas.microsoft.com/office/drawing/2014/main" id="{B919A70D-2E61-222C-5E8A-E46506E52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854" y="196067"/>
              <a:ext cx="3255854" cy="671441"/>
            </a:xfrm>
            <a:prstGeom prst="rect">
              <a:avLst/>
            </a:prstGeom>
          </p:spPr>
        </p:pic>
        <p:sp>
          <p:nvSpPr>
            <p:cNvPr id="6" name="Text Placeholder 10">
              <a:extLst>
                <a:ext uri="{FF2B5EF4-FFF2-40B4-BE49-F238E27FC236}">
                  <a16:creationId xmlns:a16="http://schemas.microsoft.com/office/drawing/2014/main" id="{DC4C4860-319F-3F84-0B84-1778DBBC5FAC}"/>
                </a:ext>
              </a:extLst>
            </p:cNvPr>
            <p:cNvSpPr txBox="1">
              <a:spLocks/>
            </p:cNvSpPr>
            <p:nvPr/>
          </p:nvSpPr>
          <p:spPr>
            <a:xfrm>
              <a:off x="325072" y="180532"/>
              <a:ext cx="3041416" cy="60872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Pokemon Fire Re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HK" sz="32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Mise </a:t>
              </a:r>
              <a:r>
                <a:rPr lang="en-HK" sz="3200" b="0" err="1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en</a:t>
              </a:r>
              <a:r>
                <a:rPr lang="en-HK" sz="3200" b="0">
                  <a:effectLst>
                    <a:outerShdw dist="63500" dir="2700000" algn="tl" rotWithShape="0">
                      <a:prstClr val="black">
                        <a:alpha val="15000"/>
                      </a:prstClr>
                    </a:outerShdw>
                  </a:effectLst>
                  <a:latin typeface="Pokemon GB" pitchFamily="2" charset="0"/>
                </a:rPr>
                <a:t> oeuvre</a:t>
              </a:r>
              <a:endParaRPr lang="fr-FR" sz="3200">
                <a:latin typeface="Pokemon GB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2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481</Words>
  <Application>Microsoft Office PowerPoint</Application>
  <PresentationFormat>Widescreen</PresentationFormat>
  <Paragraphs>195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Pokemon GB</vt:lpstr>
      <vt:lpstr>Calibri</vt:lpstr>
      <vt:lpstr>Pokemon Fire Red</vt:lpstr>
      <vt:lpstr>Office Theme</vt:lpstr>
      <vt:lpstr>PowerPoint Presentation</vt:lpstr>
      <vt:lpstr>PowerPoint Presentation</vt:lpstr>
      <vt:lpstr>PowerPoint Presentation</vt:lpstr>
      <vt:lpstr>BIOME MAP</vt:lpstr>
      <vt:lpstr>PowerPoint Presentation</vt:lpstr>
      <vt:lpstr>BIOME MAP</vt:lpstr>
      <vt:lpstr>PowerPoint Presentation</vt:lpstr>
      <vt:lpstr>BIOME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Equipes</vt:lpstr>
      <vt:lpstr>PowerPoint Presentation</vt:lpstr>
      <vt:lpstr>PowerPoint Presentation</vt:lpstr>
      <vt:lpstr>PowerPoint Presentation</vt:lpstr>
      <vt:lpstr>Elite 4</vt:lpstr>
      <vt:lpstr>Blue/Champion</vt:lpstr>
      <vt:lpstr>Equipes</vt:lpstr>
      <vt:lpstr>BIOME MAP</vt:lpstr>
      <vt:lpstr>PowerPoint Presentation</vt:lpstr>
      <vt:lpstr>PowerPoint Presentation</vt:lpstr>
      <vt:lpstr>PowerPoint Presentation</vt:lpstr>
      <vt:lpstr>Elite 4 pourcentage de victoire</vt:lpstr>
      <vt:lpstr>La suite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 Story Productions @dstoryco</dc:title>
  <dc:subject/>
  <dc:creator>D Story Productions @dstoryco</dc:creator>
  <cp:keywords/>
  <dc:description/>
  <cp:lastModifiedBy>Mathis ROUBILLE</cp:lastModifiedBy>
  <cp:revision>2</cp:revision>
  <dcterms:created xsi:type="dcterms:W3CDTF">2023-08-24T05:07:31Z</dcterms:created>
  <dcterms:modified xsi:type="dcterms:W3CDTF">2025-03-26T16:14:08Z</dcterms:modified>
  <cp:category/>
</cp:coreProperties>
</file>