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7" r:id="rId3"/>
    <p:sldId id="286" r:id="rId4"/>
    <p:sldId id="288" r:id="rId5"/>
    <p:sldId id="28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0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65" y="11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08CC-47C7-4672-BD24-49913E96D2FF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2D73-D530-41AC-AF42-0CAA3D902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17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08CC-47C7-4672-BD24-49913E96D2FF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2D73-D530-41AC-AF42-0CAA3D902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78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08CC-47C7-4672-BD24-49913E96D2FF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2D73-D530-41AC-AF42-0CAA3D902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11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08CC-47C7-4672-BD24-49913E96D2FF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2D73-D530-41AC-AF42-0CAA3D902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00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08CC-47C7-4672-BD24-49913E96D2FF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2D73-D530-41AC-AF42-0CAA3D902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35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08CC-47C7-4672-BD24-49913E96D2FF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2D73-D530-41AC-AF42-0CAA3D902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52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08CC-47C7-4672-BD24-49913E96D2FF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2D73-D530-41AC-AF42-0CAA3D902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17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08CC-47C7-4672-BD24-49913E96D2FF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2D73-D530-41AC-AF42-0CAA3D902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97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08CC-47C7-4672-BD24-49913E96D2FF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2D73-D530-41AC-AF42-0CAA3D902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7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08CC-47C7-4672-BD24-49913E96D2FF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2D73-D530-41AC-AF42-0CAA3D902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40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08CC-47C7-4672-BD24-49913E96D2FF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92D73-D530-41AC-AF42-0CAA3D902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51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08CC-47C7-4672-BD24-49913E96D2FF}" type="datetimeFigureOut">
              <a:rPr lang="fr-FR" smtClean="0"/>
              <a:t>10/05/2022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92D73-D530-41AC-AF42-0CAA3D9027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27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c.sevaux@univ-ubs.fr" TargetMode="External"/><Relationship Id="rId2" Type="http://schemas.openxmlformats.org/officeDocument/2006/relationships/hyperlink" Target="mailto:eric.bourreau@umontpellier.fr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roline.prodhon@utt.fr" TargetMode="External"/><Relationship Id="rId4" Type="http://schemas.openxmlformats.org/officeDocument/2006/relationships/hyperlink" Target="mailto:placomme@isima.f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mos.fr/themes/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640" y="220255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dirty="0" smtClean="0"/>
              <a:t>Journée </a:t>
            </a:r>
          </a:p>
          <a:p>
            <a:pPr marL="0" indent="0" algn="ctr">
              <a:buNone/>
            </a:pPr>
            <a:r>
              <a:rPr lang="fr-FR" sz="4400" dirty="0" smtClean="0"/>
              <a:t>Recherche Opérationnelle Quantique</a:t>
            </a:r>
          </a:p>
          <a:p>
            <a:pPr marL="0" indent="0" algn="ctr">
              <a:buNone/>
            </a:pPr>
            <a:endParaRPr lang="fr-FR" sz="4400" dirty="0" smtClean="0"/>
          </a:p>
          <a:p>
            <a:pPr marL="0" indent="0" algn="ctr">
              <a:buNone/>
            </a:pPr>
            <a:r>
              <a:rPr lang="fr-FR" sz="3200" dirty="0" smtClean="0"/>
              <a:t>le 12-13 mai 2022</a:t>
            </a:r>
            <a:endParaRPr lang="fr-FR" sz="44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56" y="708099"/>
            <a:ext cx="2383427" cy="62785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118591" y="622239"/>
            <a:ext cx="15917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/>
              <a:t>GTROQ</a:t>
            </a:r>
            <a:endParaRPr lang="fr-FR" sz="3600" b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0377" y="319805"/>
            <a:ext cx="2171757" cy="131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92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 GT RO Quantique est un groupe de travail prospectif du GDR RO.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r>
              <a:rPr lang="fr-FR" dirty="0" smtClean="0"/>
              <a:t>Les </a:t>
            </a:r>
            <a:r>
              <a:rPr lang="fr-FR" dirty="0"/>
              <a:t>animateurs du GT ROQ </a:t>
            </a:r>
            <a:r>
              <a:rPr lang="fr-FR" dirty="0" smtClean="0"/>
              <a:t>:</a:t>
            </a:r>
          </a:p>
          <a:p>
            <a:pPr marL="457200" lvl="1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 err="1" smtClean="0"/>
              <a:t>Eric</a:t>
            </a:r>
            <a:r>
              <a:rPr lang="fr-FR" dirty="0" smtClean="0"/>
              <a:t> Bourreau / LIRMM / Montpellier / </a:t>
            </a:r>
            <a:r>
              <a:rPr lang="fr-FR" dirty="0" smtClean="0">
                <a:hlinkClick r:id="rId2"/>
              </a:rPr>
              <a:t>eric.bourreau@umontpellier.fr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Marc </a:t>
            </a:r>
            <a:r>
              <a:rPr lang="fr-FR" dirty="0" err="1" smtClean="0"/>
              <a:t>Sevaux</a:t>
            </a:r>
            <a:r>
              <a:rPr lang="fr-FR" dirty="0" smtClean="0"/>
              <a:t> / LABSTICC / Lorient / </a:t>
            </a:r>
            <a:r>
              <a:rPr lang="fr-FR" dirty="0" smtClean="0">
                <a:hlinkClick r:id="rId3"/>
              </a:rPr>
              <a:t>marc.sevaux@univ-ubs.fr</a:t>
            </a: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Co-Animateurs :</a:t>
            </a:r>
          </a:p>
          <a:p>
            <a:pPr marL="457200" lvl="1" indent="0"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Philippe Lacomme / LIMOS / Clermont Ferrand / </a:t>
            </a:r>
            <a:r>
              <a:rPr lang="fr-FR" dirty="0" smtClean="0">
                <a:hlinkClick r:id="rId4"/>
              </a:rPr>
              <a:t>placomme@isima.fr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Caroline </a:t>
            </a:r>
            <a:r>
              <a:rPr lang="fr-FR" dirty="0" err="1" smtClean="0"/>
              <a:t>Prodhon</a:t>
            </a:r>
            <a:r>
              <a:rPr lang="fr-FR" dirty="0" smtClean="0"/>
              <a:t> / LIST3N/ Troyes / </a:t>
            </a:r>
            <a:r>
              <a:rPr lang="fr-FR" dirty="0" smtClean="0">
                <a:hlinkClick r:id="rId5"/>
              </a:rPr>
              <a:t>caroline.prodhon@utt.fr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630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252" y="173095"/>
            <a:ext cx="8488708" cy="596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0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7595" y="82493"/>
            <a:ext cx="5993109" cy="665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0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5876" y="525518"/>
            <a:ext cx="5206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Un mot d’introduction de Mourad </a:t>
            </a:r>
            <a:r>
              <a:rPr lang="fr-FR" sz="2400" dirty="0" err="1" smtClean="0"/>
              <a:t>Baiou</a:t>
            </a:r>
            <a:endParaRPr lang="fr-FR" sz="2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089" y="226333"/>
            <a:ext cx="2171757" cy="131720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802" y="1457709"/>
            <a:ext cx="857486" cy="10741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89281" y="1457709"/>
            <a:ext cx="5676362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Directeur de Recherche CNRS</a:t>
            </a:r>
          </a:p>
          <a:p>
            <a:r>
              <a:rPr lang="fr-FR" dirty="0" smtClean="0"/>
              <a:t>Directeur de LIMOS</a:t>
            </a:r>
          </a:p>
          <a:p>
            <a:endParaRPr lang="fr-FR" dirty="0"/>
          </a:p>
          <a:p>
            <a:r>
              <a:rPr lang="fr-FR" dirty="0"/>
              <a:t>Axe MAAD : Modèles et Algorithmes de l’Aide à la </a:t>
            </a:r>
            <a:r>
              <a:rPr lang="fr-FR" dirty="0" smtClean="0"/>
              <a:t>Décision</a:t>
            </a:r>
          </a:p>
          <a:p>
            <a:r>
              <a:rPr lang="fr-FR" dirty="0" smtClean="0"/>
              <a:t>Thème(s</a:t>
            </a:r>
            <a:r>
              <a:rPr lang="fr-FR" dirty="0"/>
              <a:t>) : </a:t>
            </a:r>
            <a:r>
              <a:rPr lang="fr-FR" dirty="0">
                <a:hlinkClick r:id="rId4"/>
              </a:rPr>
              <a:t>Optimisation Combinatoire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474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51</Words>
  <Application>Microsoft Office PowerPoint</Application>
  <PresentationFormat>Grand écran</PresentationFormat>
  <Paragraphs>18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Contexte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lacomme</dc:creator>
  <cp:lastModifiedBy>Philippe</cp:lastModifiedBy>
  <cp:revision>47</cp:revision>
  <dcterms:created xsi:type="dcterms:W3CDTF">2016-12-19T10:37:18Z</dcterms:created>
  <dcterms:modified xsi:type="dcterms:W3CDTF">2022-05-10T07:01:10Z</dcterms:modified>
</cp:coreProperties>
</file>